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3"/>
  </p:notesMasterIdLst>
  <p:sldIdLst>
    <p:sldId id="256" r:id="rId2"/>
    <p:sldId id="257" r:id="rId3"/>
    <p:sldId id="258" r:id="rId4"/>
    <p:sldId id="276" r:id="rId5"/>
    <p:sldId id="277" r:id="rId6"/>
    <p:sldId id="278" r:id="rId7"/>
    <p:sldId id="259" r:id="rId8"/>
    <p:sldId id="279" r:id="rId9"/>
    <p:sldId id="280" r:id="rId10"/>
    <p:sldId id="281" r:id="rId11"/>
    <p:sldId id="265" r:id="rId12"/>
    <p:sldId id="261" r:id="rId13"/>
    <p:sldId id="275" r:id="rId14"/>
    <p:sldId id="262" r:id="rId15"/>
    <p:sldId id="271" r:id="rId16"/>
    <p:sldId id="272" r:id="rId17"/>
    <p:sldId id="267" r:id="rId18"/>
    <p:sldId id="270" r:id="rId19"/>
    <p:sldId id="273" r:id="rId20"/>
    <p:sldId id="274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29E7"/>
    <a:srgbClr val="AA8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2BA84-D815-4379-9A4E-092A2D4FA91D}" v="773" dt="2023-12-10T10:53:26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65393" autoAdjust="0"/>
  </p:normalViewPr>
  <p:slideViewPr>
    <p:cSldViewPr snapToGrid="0">
      <p:cViewPr>
        <p:scale>
          <a:sx n="120" d="100"/>
          <a:sy n="120" d="100"/>
        </p:scale>
        <p:origin x="156" y="-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Aidoo" userId="a8e043c3-6b2d-4f22-82b6-b5d247b9ec84" providerId="ADAL" clId="{2D52BA84-D815-4379-9A4E-092A2D4FA91D}"/>
    <pc:docChg chg="undo redo custSel addSld delSld modSld sldOrd modMainMaster">
      <pc:chgData name="Andy Aidoo" userId="a8e043c3-6b2d-4f22-82b6-b5d247b9ec84" providerId="ADAL" clId="{2D52BA84-D815-4379-9A4E-092A2D4FA91D}" dt="2023-12-11T11:58:07.677" v="12000" actId="20577"/>
      <pc:docMkLst>
        <pc:docMk/>
      </pc:docMkLst>
      <pc:sldChg chg="addSp delSp modSp mod setBg delAnim delDesignElem modNotesTx">
        <pc:chgData name="Andy Aidoo" userId="a8e043c3-6b2d-4f22-82b6-b5d247b9ec84" providerId="ADAL" clId="{2D52BA84-D815-4379-9A4E-092A2D4FA91D}" dt="2023-12-11T10:30:01.312" v="11800" actId="20577"/>
        <pc:sldMkLst>
          <pc:docMk/>
          <pc:sldMk cId="2210245856" sldId="256"/>
        </pc:sldMkLst>
        <pc:spChg chg="mod">
          <ac:chgData name="Andy Aidoo" userId="a8e043c3-6b2d-4f22-82b6-b5d247b9ec84" providerId="ADAL" clId="{2D52BA84-D815-4379-9A4E-092A2D4FA91D}" dt="2023-12-09T19:09:00.851" v="11339" actId="113"/>
          <ac:spMkLst>
            <pc:docMk/>
            <pc:sldMk cId="2210245856" sldId="256"/>
            <ac:spMk id="2" creationId="{3810C415-563B-7903-1D44-277F0C1FD585}"/>
          </ac:spMkLst>
        </pc:spChg>
        <pc:spChg chg="mod">
          <ac:chgData name="Andy Aidoo" userId="a8e043c3-6b2d-4f22-82b6-b5d247b9ec84" providerId="ADAL" clId="{2D52BA84-D815-4379-9A4E-092A2D4FA91D}" dt="2023-12-09T19:09:05.657" v="11340" actId="113"/>
          <ac:spMkLst>
            <pc:docMk/>
            <pc:sldMk cId="2210245856" sldId="256"/>
            <ac:spMk id="3" creationId="{2B76CE34-CCA0-5C59-F1EF-EEAD058670B3}"/>
          </ac:spMkLst>
        </pc:spChg>
        <pc:spChg chg="add del mod">
          <ac:chgData name="Andy Aidoo" userId="a8e043c3-6b2d-4f22-82b6-b5d247b9ec84" providerId="ADAL" clId="{2D52BA84-D815-4379-9A4E-092A2D4FA91D}" dt="2023-12-09T16:26:45.411" v="7686" actId="21"/>
          <ac:spMkLst>
            <pc:docMk/>
            <pc:sldMk cId="2210245856" sldId="256"/>
            <ac:spMk id="4" creationId="{33FCA11F-4DCC-42AD-B051-8EA6FE271265}"/>
          </ac:spMkLst>
        </pc:spChg>
        <pc:spChg chg="add mod">
          <ac:chgData name="Andy Aidoo" userId="a8e043c3-6b2d-4f22-82b6-b5d247b9ec84" providerId="ADAL" clId="{2D52BA84-D815-4379-9A4E-092A2D4FA91D}" dt="2023-12-10T10:52:14.329" v="11763"/>
          <ac:spMkLst>
            <pc:docMk/>
            <pc:sldMk cId="2210245856" sldId="256"/>
            <ac:spMk id="4" creationId="{E18C5963-FF5C-B6EF-3744-FB2B9D013761}"/>
          </ac:spMkLst>
        </pc:spChg>
        <pc:spChg chg="add mod">
          <ac:chgData name="Andy Aidoo" userId="a8e043c3-6b2d-4f22-82b6-b5d247b9ec84" providerId="ADAL" clId="{2D52BA84-D815-4379-9A4E-092A2D4FA91D}" dt="2023-12-09T19:01:27.275" v="11221" actId="14100"/>
          <ac:spMkLst>
            <pc:docMk/>
            <pc:sldMk cId="2210245856" sldId="256"/>
            <ac:spMk id="5" creationId="{C1C23782-6014-C738-60FA-AABB7F3DCC6E}"/>
          </ac:spMkLst>
        </pc:spChg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2210245856" sldId="256"/>
            <ac:spMk id="6" creationId="{F65E7E7B-BB9A-70D5-E7BC-61D64C84E165}"/>
          </ac:spMkLst>
        </pc:spChg>
        <pc:spChg chg="add del mod">
          <ac:chgData name="Andy Aidoo" userId="a8e043c3-6b2d-4f22-82b6-b5d247b9ec84" providerId="ADAL" clId="{2D52BA84-D815-4379-9A4E-092A2D4FA91D}" dt="2023-12-09T16:29:10.568" v="7725" actId="478"/>
          <ac:spMkLst>
            <pc:docMk/>
            <pc:sldMk cId="2210245856" sldId="256"/>
            <ac:spMk id="8" creationId="{62D861F0-8B7D-22E0-B5E4-932F465E75DD}"/>
          </ac:spMkLst>
        </pc:spChg>
        <pc:spChg chg="add del mod">
          <ac:chgData name="Andy Aidoo" userId="a8e043c3-6b2d-4f22-82b6-b5d247b9ec84" providerId="ADAL" clId="{2D52BA84-D815-4379-9A4E-092A2D4FA91D}" dt="2023-12-09T16:28:43.858" v="7721" actId="478"/>
          <ac:spMkLst>
            <pc:docMk/>
            <pc:sldMk cId="2210245856" sldId="256"/>
            <ac:spMk id="9" creationId="{324BFF7E-6EE4-394D-A38E-738DCAE86080}"/>
          </ac:spMkLst>
        </pc:spChg>
        <pc:spChg chg="add del">
          <ac:chgData name="Andy Aidoo" userId="a8e043c3-6b2d-4f22-82b6-b5d247b9ec84" providerId="ADAL" clId="{2D52BA84-D815-4379-9A4E-092A2D4FA91D}" dt="2023-12-09T16:26:45.411" v="7686" actId="21"/>
          <ac:spMkLst>
            <pc:docMk/>
            <pc:sldMk cId="2210245856" sldId="256"/>
            <ac:spMk id="11" creationId="{F71B82D2-D967-530F-50BE-8EBC8C12E59D}"/>
          </ac:spMkLst>
        </pc:spChg>
        <pc:spChg chg="del">
          <ac:chgData name="Andy Aidoo" userId="a8e043c3-6b2d-4f22-82b6-b5d247b9ec84" providerId="ADAL" clId="{2D52BA84-D815-4379-9A4E-092A2D4FA91D}" dt="2023-12-09T14:31:17.300" v="6327"/>
          <ac:spMkLst>
            <pc:docMk/>
            <pc:sldMk cId="2210245856" sldId="256"/>
            <ac:spMk id="20" creationId="{68AF5748-FED8-45BA-8631-26D1D10F3246}"/>
          </ac:spMkLst>
        </pc:spChg>
        <pc:spChg chg="del">
          <ac:chgData name="Andy Aidoo" userId="a8e043c3-6b2d-4f22-82b6-b5d247b9ec84" providerId="ADAL" clId="{2D52BA84-D815-4379-9A4E-092A2D4FA91D}" dt="2023-12-09T17:10:15.981" v="8048" actId="478"/>
          <ac:spMkLst>
            <pc:docMk/>
            <pc:sldMk cId="2210245856" sldId="256"/>
            <ac:spMk id="22" creationId="{395D6104-29E7-806F-197C-4D0F55EAED9A}"/>
          </ac:spMkLst>
        </pc:spChg>
        <pc:spChg chg="del">
          <ac:chgData name="Andy Aidoo" userId="a8e043c3-6b2d-4f22-82b6-b5d247b9ec84" providerId="ADAL" clId="{2D52BA84-D815-4379-9A4E-092A2D4FA91D}" dt="2023-12-09T14:31:17.300" v="6327"/>
          <ac:spMkLst>
            <pc:docMk/>
            <pc:sldMk cId="2210245856" sldId="256"/>
            <ac:spMk id="22" creationId="{AF2F604E-43BE-4DC3-B983-E071523364F8}"/>
          </ac:spMkLst>
        </pc:spChg>
        <pc:spChg chg="add del mod">
          <ac:chgData name="Andy Aidoo" userId="a8e043c3-6b2d-4f22-82b6-b5d247b9ec84" providerId="ADAL" clId="{2D52BA84-D815-4379-9A4E-092A2D4FA91D}" dt="2023-12-09T17:10:44.086" v="8050" actId="478"/>
          <ac:spMkLst>
            <pc:docMk/>
            <pc:sldMk cId="2210245856" sldId="256"/>
            <ac:spMk id="23" creationId="{DC3AABD3-09E5-7F7D-D250-8AA450C48DAA}"/>
          </ac:spMkLst>
        </pc:spChg>
        <pc:spChg chg="del">
          <ac:chgData name="Andy Aidoo" userId="a8e043c3-6b2d-4f22-82b6-b5d247b9ec84" providerId="ADAL" clId="{2D52BA84-D815-4379-9A4E-092A2D4FA91D}" dt="2023-12-09T14:31:17.300" v="6327"/>
          <ac:spMkLst>
            <pc:docMk/>
            <pc:sldMk cId="2210245856" sldId="256"/>
            <ac:spMk id="24" creationId="{08C9B587-E65E-4B52-B37C-ABEBB6E87928}"/>
          </ac:spMkLst>
        </pc:spChg>
        <pc:spChg chg="del mod">
          <ac:chgData name="Andy Aidoo" userId="a8e043c3-6b2d-4f22-82b6-b5d247b9ec84" providerId="ADAL" clId="{2D52BA84-D815-4379-9A4E-092A2D4FA91D}" dt="2023-12-10T10:52:13.988" v="11762" actId="478"/>
          <ac:spMkLst>
            <pc:docMk/>
            <pc:sldMk cId="2210245856" sldId="256"/>
            <ac:spMk id="24" creationId="{E64151F8-66A2-6896-50B0-E5B49B7F3E05}"/>
          </ac:spMkLst>
        </pc:spChg>
        <pc:picChg chg="del">
          <ac:chgData name="Andy Aidoo" userId="a8e043c3-6b2d-4f22-82b6-b5d247b9ec84" providerId="ADAL" clId="{2D52BA84-D815-4379-9A4E-092A2D4FA91D}" dt="2023-12-09T14:53:19.948" v="6893" actId="478"/>
          <ac:picMkLst>
            <pc:docMk/>
            <pc:sldMk cId="2210245856" sldId="256"/>
            <ac:picMk id="4" creationId="{36CE58F2-EF74-6D28-3ECD-0386D5077ED9}"/>
          </ac:picMkLst>
        </pc:picChg>
        <pc:picChg chg="add del mod">
          <ac:chgData name="Andy Aidoo" userId="a8e043c3-6b2d-4f22-82b6-b5d247b9ec84" providerId="ADAL" clId="{2D52BA84-D815-4379-9A4E-092A2D4FA91D}" dt="2023-12-09T19:50:21.864" v="11460" actId="478"/>
          <ac:picMkLst>
            <pc:docMk/>
            <pc:sldMk cId="2210245856" sldId="256"/>
            <ac:picMk id="7" creationId="{3A18ED83-FAF8-F889-1FE4-7E76E8BC7B57}"/>
          </ac:picMkLst>
        </pc:picChg>
        <pc:picChg chg="add del mod">
          <ac:chgData name="Andy Aidoo" userId="a8e043c3-6b2d-4f22-82b6-b5d247b9ec84" providerId="ADAL" clId="{2D52BA84-D815-4379-9A4E-092A2D4FA91D}" dt="2023-12-09T19:51:04.384" v="11462" actId="478"/>
          <ac:picMkLst>
            <pc:docMk/>
            <pc:sldMk cId="2210245856" sldId="256"/>
            <ac:picMk id="25" creationId="{7DA5742B-D900-79AB-5048-7FF70F512786}"/>
          </ac:picMkLst>
        </pc:picChg>
        <pc:picChg chg="add del mod">
          <ac:chgData name="Andy Aidoo" userId="a8e043c3-6b2d-4f22-82b6-b5d247b9ec84" providerId="ADAL" clId="{2D52BA84-D815-4379-9A4E-092A2D4FA91D}" dt="2023-12-09T20:01:39.689" v="11581" actId="478"/>
          <ac:picMkLst>
            <pc:docMk/>
            <pc:sldMk cId="2210245856" sldId="256"/>
            <ac:picMk id="27" creationId="{260F7FD0-D710-8CC7-FAA2-0AD480CD459D}"/>
          </ac:picMkLst>
        </pc:picChg>
        <pc:picChg chg="add mod">
          <ac:chgData name="Andy Aidoo" userId="a8e043c3-6b2d-4f22-82b6-b5d247b9ec84" providerId="ADAL" clId="{2D52BA84-D815-4379-9A4E-092A2D4FA91D}" dt="2023-12-09T20:01:58.947" v="11584" actId="14100"/>
          <ac:picMkLst>
            <pc:docMk/>
            <pc:sldMk cId="2210245856" sldId="256"/>
            <ac:picMk id="29" creationId="{8A5F9FB9-2682-1A17-CEAB-6EC8E30414E9}"/>
          </ac:picMkLst>
        </pc:picChg>
        <pc:cxnChg chg="add mod">
          <ac:chgData name="Andy Aidoo" userId="a8e043c3-6b2d-4f22-82b6-b5d247b9ec84" providerId="ADAL" clId="{2D52BA84-D815-4379-9A4E-092A2D4FA91D}" dt="2023-12-09T16:39:18.546" v="7852" actId="1076"/>
          <ac:cxnSpMkLst>
            <pc:docMk/>
            <pc:sldMk cId="2210245856" sldId="256"/>
            <ac:cxnSpMk id="13" creationId="{35A02338-9557-4BCF-22A1-06CE53EC8A52}"/>
          </ac:cxnSpMkLst>
        </pc:cxnChg>
        <pc:cxnChg chg="add mod">
          <ac:chgData name="Andy Aidoo" userId="a8e043c3-6b2d-4f22-82b6-b5d247b9ec84" providerId="ADAL" clId="{2D52BA84-D815-4379-9A4E-092A2D4FA91D}" dt="2023-12-09T16:39:18.546" v="7852" actId="1076"/>
          <ac:cxnSpMkLst>
            <pc:docMk/>
            <pc:sldMk cId="2210245856" sldId="256"/>
            <ac:cxnSpMk id="15" creationId="{C2A06F4A-3550-0A06-F507-FFD23D483AD3}"/>
          </ac:cxnSpMkLst>
        </pc:cxnChg>
        <pc:cxnChg chg="add mod">
          <ac:chgData name="Andy Aidoo" userId="a8e043c3-6b2d-4f22-82b6-b5d247b9ec84" providerId="ADAL" clId="{2D52BA84-D815-4379-9A4E-092A2D4FA91D}" dt="2023-12-09T16:39:31.719" v="7868" actId="1036"/>
          <ac:cxnSpMkLst>
            <pc:docMk/>
            <pc:sldMk cId="2210245856" sldId="256"/>
            <ac:cxnSpMk id="18" creationId="{E3326135-0A87-CBD5-A989-AC73B42DA7F0}"/>
          </ac:cxnSpMkLst>
        </pc:cxnChg>
        <pc:cxnChg chg="add mod">
          <ac:chgData name="Andy Aidoo" userId="a8e043c3-6b2d-4f22-82b6-b5d247b9ec84" providerId="ADAL" clId="{2D52BA84-D815-4379-9A4E-092A2D4FA91D}" dt="2023-12-09T16:39:31.719" v="7868" actId="1036"/>
          <ac:cxnSpMkLst>
            <pc:docMk/>
            <pc:sldMk cId="2210245856" sldId="256"/>
            <ac:cxnSpMk id="20" creationId="{1B4FD209-4DE3-2FF7-F237-EFC44B50088F}"/>
          </ac:cxnSpMkLst>
        </pc:cxnChg>
      </pc:sldChg>
      <pc:sldChg chg="addSp delSp modSp mod modTransition modShow">
        <pc:chgData name="Andy Aidoo" userId="a8e043c3-6b2d-4f22-82b6-b5d247b9ec84" providerId="ADAL" clId="{2D52BA84-D815-4379-9A4E-092A2D4FA91D}" dt="2023-12-09T19:32:21.149" v="11353" actId="729"/>
        <pc:sldMkLst>
          <pc:docMk/>
          <pc:sldMk cId="2070923942" sldId="257"/>
        </pc:sldMkLst>
        <pc:spChg chg="mod">
          <ac:chgData name="Andy Aidoo" userId="a8e043c3-6b2d-4f22-82b6-b5d247b9ec84" providerId="ADAL" clId="{2D52BA84-D815-4379-9A4E-092A2D4FA91D}" dt="2023-12-09T19:08:58.599" v="11338" actId="113"/>
          <ac:spMkLst>
            <pc:docMk/>
            <pc:sldMk cId="2070923942" sldId="257"/>
            <ac:spMk id="2" creationId="{17CC7A65-605C-3036-3417-323C99883406}"/>
          </ac:spMkLst>
        </pc:spChg>
        <pc:spChg chg="mod">
          <ac:chgData name="Andy Aidoo" userId="a8e043c3-6b2d-4f22-82b6-b5d247b9ec84" providerId="ADAL" clId="{2D52BA84-D815-4379-9A4E-092A2D4FA91D}" dt="2023-12-09T19:09:18.828" v="11342" actId="12"/>
          <ac:spMkLst>
            <pc:docMk/>
            <pc:sldMk cId="2070923942" sldId="257"/>
            <ac:spMk id="3" creationId="{8BD34CF7-4F16-59B0-4DEE-AD959157A947}"/>
          </ac:spMkLst>
        </pc:spChg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2070923942" sldId="257"/>
            <ac:spMk id="4" creationId="{C803C413-E017-621A-6AB9-79801C1EACDA}"/>
          </ac:spMkLst>
        </pc:spChg>
        <pc:spChg chg="add del mod">
          <ac:chgData name="Andy Aidoo" userId="a8e043c3-6b2d-4f22-82b6-b5d247b9ec84" providerId="ADAL" clId="{2D52BA84-D815-4379-9A4E-092A2D4FA91D}" dt="2023-12-09T15:14:08.604" v="7092" actId="478"/>
          <ac:spMkLst>
            <pc:docMk/>
            <pc:sldMk cId="2070923942" sldId="257"/>
            <ac:spMk id="5" creationId="{C49BA99B-23D4-F977-A96F-087F61854EDD}"/>
          </ac:spMkLst>
        </pc:spChg>
        <pc:spChg chg="add del mod">
          <ac:chgData name="Andy Aidoo" userId="a8e043c3-6b2d-4f22-82b6-b5d247b9ec84" providerId="ADAL" clId="{2D52BA84-D815-4379-9A4E-092A2D4FA91D}" dt="2023-12-09T16:26:01.818" v="7625" actId="21"/>
          <ac:spMkLst>
            <pc:docMk/>
            <pc:sldMk cId="2070923942" sldId="257"/>
            <ac:spMk id="5" creationId="{E2C4FAB7-2A0F-33AD-01E6-AB96AA0CE790}"/>
          </ac:spMkLst>
        </pc:spChg>
        <pc:spChg chg="add del mod">
          <ac:chgData name="Andy Aidoo" userId="a8e043c3-6b2d-4f22-82b6-b5d247b9ec84" providerId="ADAL" clId="{2D52BA84-D815-4379-9A4E-092A2D4FA91D}" dt="2023-12-09T16:30:50.145" v="7736" actId="478"/>
          <ac:spMkLst>
            <pc:docMk/>
            <pc:sldMk cId="2070923942" sldId="257"/>
            <ac:spMk id="6" creationId="{A574CBDB-94D8-F47C-0AF2-E6FAD9B199F0}"/>
          </ac:spMkLst>
        </pc:spChg>
        <pc:spChg chg="add del mod">
          <ac:chgData name="Andy Aidoo" userId="a8e043c3-6b2d-4f22-82b6-b5d247b9ec84" providerId="ADAL" clId="{2D52BA84-D815-4379-9A4E-092A2D4FA91D}" dt="2023-12-09T15:14:13.459" v="7096" actId="478"/>
          <ac:spMkLst>
            <pc:docMk/>
            <pc:sldMk cId="2070923942" sldId="257"/>
            <ac:spMk id="7" creationId="{1F7604F1-BB77-31AF-400D-F6D589A7455B}"/>
          </ac:spMkLst>
        </pc:spChg>
        <pc:spChg chg="add del mod ord">
          <ac:chgData name="Andy Aidoo" userId="a8e043c3-6b2d-4f22-82b6-b5d247b9ec84" providerId="ADAL" clId="{2D52BA84-D815-4379-9A4E-092A2D4FA91D}" dt="2023-12-09T17:09:05.683" v="8037" actId="478"/>
          <ac:spMkLst>
            <pc:docMk/>
            <pc:sldMk cId="2070923942" sldId="257"/>
            <ac:spMk id="7" creationId="{5190E0DE-C4F1-D38B-CFE0-8911D3B77807}"/>
          </ac:spMkLst>
        </pc:spChg>
        <pc:spChg chg="add del mod">
          <ac:chgData name="Andy Aidoo" userId="a8e043c3-6b2d-4f22-82b6-b5d247b9ec84" providerId="ADAL" clId="{2D52BA84-D815-4379-9A4E-092A2D4FA91D}" dt="2023-12-09T15:14:12.105" v="7095"/>
          <ac:spMkLst>
            <pc:docMk/>
            <pc:sldMk cId="2070923942" sldId="257"/>
            <ac:spMk id="8" creationId="{80547B5F-EE82-7E38-A8F7-155C6825F266}"/>
          </ac:spMkLst>
        </pc:spChg>
        <pc:spChg chg="add mod ord">
          <ac:chgData name="Andy Aidoo" userId="a8e043c3-6b2d-4f22-82b6-b5d247b9ec84" providerId="ADAL" clId="{2D52BA84-D815-4379-9A4E-092A2D4FA91D}" dt="2023-12-09T17:15:14.526" v="8100" actId="207"/>
          <ac:spMkLst>
            <pc:docMk/>
            <pc:sldMk cId="2070923942" sldId="257"/>
            <ac:spMk id="8" creationId="{E905B5DD-C888-048A-3BBA-DD88F6320EEA}"/>
          </ac:spMkLst>
        </pc:spChg>
        <pc:spChg chg="add del mod">
          <ac:chgData name="Andy Aidoo" userId="a8e043c3-6b2d-4f22-82b6-b5d247b9ec84" providerId="ADAL" clId="{2D52BA84-D815-4379-9A4E-092A2D4FA91D}" dt="2023-12-09T16:30:48.023" v="7735" actId="478"/>
          <ac:spMkLst>
            <pc:docMk/>
            <pc:sldMk cId="2070923942" sldId="257"/>
            <ac:spMk id="9" creationId="{9C2640C5-C2B9-A3FA-0A04-2CD03CE2221A}"/>
          </ac:spMkLst>
        </pc:spChg>
        <pc:spChg chg="add mod ord">
          <ac:chgData name="Andy Aidoo" userId="a8e043c3-6b2d-4f22-82b6-b5d247b9ec84" providerId="ADAL" clId="{2D52BA84-D815-4379-9A4E-092A2D4FA91D}" dt="2023-12-09T17:15:14.526" v="8100" actId="207"/>
          <ac:spMkLst>
            <pc:docMk/>
            <pc:sldMk cId="2070923942" sldId="257"/>
            <ac:spMk id="10" creationId="{0210C256-99A1-6F32-7982-7CAD12E46DA0}"/>
          </ac:spMkLst>
        </pc:spChg>
        <pc:spChg chg="del mod">
          <ac:chgData name="Andy Aidoo" userId="a8e043c3-6b2d-4f22-82b6-b5d247b9ec84" providerId="ADAL" clId="{2D52BA84-D815-4379-9A4E-092A2D4FA91D}" dt="2023-12-09T17:10:11.518" v="8046" actId="478"/>
          <ac:spMkLst>
            <pc:docMk/>
            <pc:sldMk cId="2070923942" sldId="257"/>
            <ac:spMk id="13" creationId="{0DCCF132-15EF-0FF0-C9F1-CBF9DE0AA999}"/>
          </ac:spMkLst>
        </pc:spChg>
        <pc:spChg chg="add del mod">
          <ac:chgData name="Andy Aidoo" userId="a8e043c3-6b2d-4f22-82b6-b5d247b9ec84" providerId="ADAL" clId="{2D52BA84-D815-4379-9A4E-092A2D4FA91D}" dt="2023-12-09T17:11:07.083" v="8053" actId="478"/>
          <ac:spMkLst>
            <pc:docMk/>
            <pc:sldMk cId="2070923942" sldId="257"/>
            <ac:spMk id="14" creationId="{E80DE834-D9DF-7923-5B79-36AA2FBE2ACD}"/>
          </ac:spMkLst>
        </pc:spChg>
        <pc:spChg chg="add mod">
          <ac:chgData name="Andy Aidoo" userId="a8e043c3-6b2d-4f22-82b6-b5d247b9ec84" providerId="ADAL" clId="{2D52BA84-D815-4379-9A4E-092A2D4FA91D}" dt="2023-12-09T17:11:07.384" v="8054"/>
          <ac:spMkLst>
            <pc:docMk/>
            <pc:sldMk cId="2070923942" sldId="257"/>
            <ac:spMk id="15" creationId="{F1C02DD0-2050-66C7-0EE5-6E6FA8628D74}"/>
          </ac:spMkLst>
        </pc:spChg>
        <pc:cxnChg chg="add mod ord">
          <ac:chgData name="Andy Aidoo" userId="a8e043c3-6b2d-4f22-82b6-b5d247b9ec84" providerId="ADAL" clId="{2D52BA84-D815-4379-9A4E-092A2D4FA91D}" dt="2023-12-09T16:32:29.268" v="7761" actId="1036"/>
          <ac:cxnSpMkLst>
            <pc:docMk/>
            <pc:sldMk cId="2070923942" sldId="257"/>
            <ac:cxnSpMk id="11" creationId="{C2551A1F-1CB0-97C7-1A8D-18FCB5122677}"/>
          </ac:cxnSpMkLst>
        </pc:cxnChg>
        <pc:cxnChg chg="add mod">
          <ac:chgData name="Andy Aidoo" userId="a8e043c3-6b2d-4f22-82b6-b5d247b9ec84" providerId="ADAL" clId="{2D52BA84-D815-4379-9A4E-092A2D4FA91D}" dt="2023-12-09T16:32:29.268" v="7761" actId="1036"/>
          <ac:cxnSpMkLst>
            <pc:docMk/>
            <pc:sldMk cId="2070923942" sldId="257"/>
            <ac:cxnSpMk id="12" creationId="{6C546CE4-F007-03B2-52DB-498A0ADD44A7}"/>
          </ac:cxnSpMkLst>
        </pc:cxnChg>
      </pc:sldChg>
      <pc:sldChg chg="addSp delSp modSp mod modTransition modNotesTx">
        <pc:chgData name="Andy Aidoo" userId="a8e043c3-6b2d-4f22-82b6-b5d247b9ec84" providerId="ADAL" clId="{2D52BA84-D815-4379-9A4E-092A2D4FA91D}" dt="2023-12-10T10:52:25.749" v="11767"/>
        <pc:sldMkLst>
          <pc:docMk/>
          <pc:sldMk cId="3643874625" sldId="258"/>
        </pc:sldMkLst>
        <pc:spChg chg="mod">
          <ac:chgData name="Andy Aidoo" userId="a8e043c3-6b2d-4f22-82b6-b5d247b9ec84" providerId="ADAL" clId="{2D52BA84-D815-4379-9A4E-092A2D4FA91D}" dt="2023-12-09T19:08:56.878" v="11337" actId="113"/>
          <ac:spMkLst>
            <pc:docMk/>
            <pc:sldMk cId="3643874625" sldId="258"/>
            <ac:spMk id="2" creationId="{F6BC2CCF-86E9-F3EA-5512-A1983985E78D}"/>
          </ac:spMkLst>
        </pc:spChg>
        <pc:spChg chg="mod ord">
          <ac:chgData name="Andy Aidoo" userId="a8e043c3-6b2d-4f22-82b6-b5d247b9ec84" providerId="ADAL" clId="{2D52BA84-D815-4379-9A4E-092A2D4FA91D}" dt="2023-12-09T19:03:04.525" v="11244" actId="404"/>
          <ac:spMkLst>
            <pc:docMk/>
            <pc:sldMk cId="3643874625" sldId="258"/>
            <ac:spMk id="3" creationId="{BF5906BF-F811-C734-C15F-0740102ACD58}"/>
          </ac:spMkLst>
        </pc:spChg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3643874625" sldId="258"/>
            <ac:spMk id="4" creationId="{A984AC40-1603-1F82-95DE-7B947336FC65}"/>
          </ac:spMkLst>
        </pc:spChg>
        <pc:spChg chg="add mod">
          <ac:chgData name="Andy Aidoo" userId="a8e043c3-6b2d-4f22-82b6-b5d247b9ec84" providerId="ADAL" clId="{2D52BA84-D815-4379-9A4E-092A2D4FA91D}" dt="2023-12-10T10:52:25.749" v="11767"/>
          <ac:spMkLst>
            <pc:docMk/>
            <pc:sldMk cId="3643874625" sldId="258"/>
            <ac:spMk id="5" creationId="{07823597-E9B9-30C8-1075-BDA8A8CFA362}"/>
          </ac:spMkLst>
        </pc:spChg>
        <pc:spChg chg="add mod">
          <ac:chgData name="Andy Aidoo" userId="a8e043c3-6b2d-4f22-82b6-b5d247b9ec84" providerId="ADAL" clId="{2D52BA84-D815-4379-9A4E-092A2D4FA91D}" dt="2023-12-07T18:10:04.551" v="937"/>
          <ac:spMkLst>
            <pc:docMk/>
            <pc:sldMk cId="3643874625" sldId="258"/>
            <ac:spMk id="6" creationId="{ECD7A71A-F7C7-90FE-77BD-5F8523C8AB56}"/>
          </ac:spMkLst>
        </pc:spChg>
        <pc:spChg chg="add del mod">
          <ac:chgData name="Andy Aidoo" userId="a8e043c3-6b2d-4f22-82b6-b5d247b9ec84" providerId="ADAL" clId="{2D52BA84-D815-4379-9A4E-092A2D4FA91D}" dt="2023-12-09T16:30:31.013" v="7733" actId="478"/>
          <ac:spMkLst>
            <pc:docMk/>
            <pc:sldMk cId="3643874625" sldId="258"/>
            <ac:spMk id="8" creationId="{1DF6974E-9F19-9827-BD55-13BC9FA351D5}"/>
          </ac:spMkLst>
        </pc:spChg>
        <pc:spChg chg="add del mod">
          <ac:chgData name="Andy Aidoo" userId="a8e043c3-6b2d-4f22-82b6-b5d247b9ec84" providerId="ADAL" clId="{2D52BA84-D815-4379-9A4E-092A2D4FA91D}" dt="2023-12-09T16:30:33.803" v="7734" actId="478"/>
          <ac:spMkLst>
            <pc:docMk/>
            <pc:sldMk cId="3643874625" sldId="258"/>
            <ac:spMk id="9" creationId="{F4622A7A-C708-8596-7A6B-0142F1972814}"/>
          </ac:spMkLst>
        </pc:spChg>
        <pc:spChg chg="mod">
          <ac:chgData name="Andy Aidoo" userId="a8e043c3-6b2d-4f22-82b6-b5d247b9ec84" providerId="ADAL" clId="{2D52BA84-D815-4379-9A4E-092A2D4FA91D}" dt="2023-12-07T14:43:34.854" v="847"/>
          <ac:spMkLst>
            <pc:docMk/>
            <pc:sldMk cId="3643874625" sldId="258"/>
            <ac:spMk id="10" creationId="{A9CD46FF-8888-48E9-B3A6-836DD894C601}"/>
          </ac:spMkLst>
        </pc:spChg>
        <pc:spChg chg="add mod">
          <ac:chgData name="Andy Aidoo" userId="a8e043c3-6b2d-4f22-82b6-b5d247b9ec84" providerId="ADAL" clId="{2D52BA84-D815-4379-9A4E-092A2D4FA91D}" dt="2023-12-07T14:44:23.814" v="862" actId="164"/>
          <ac:spMkLst>
            <pc:docMk/>
            <pc:sldMk cId="3643874625" sldId="258"/>
            <ac:spMk id="13" creationId="{601520F4-EA69-7EEE-507C-46C8E7BB00F2}"/>
          </ac:spMkLst>
        </pc:spChg>
        <pc:spChg chg="add mod">
          <ac:chgData name="Andy Aidoo" userId="a8e043c3-6b2d-4f22-82b6-b5d247b9ec84" providerId="ADAL" clId="{2D52BA84-D815-4379-9A4E-092A2D4FA91D}" dt="2023-12-07T18:10:04.551" v="937"/>
          <ac:spMkLst>
            <pc:docMk/>
            <pc:sldMk cId="3643874625" sldId="258"/>
            <ac:spMk id="17" creationId="{574C6F24-B046-615B-E926-22178892CDB2}"/>
          </ac:spMkLst>
        </pc:spChg>
        <pc:spChg chg="add mod">
          <ac:chgData name="Andy Aidoo" userId="a8e043c3-6b2d-4f22-82b6-b5d247b9ec84" providerId="ADAL" clId="{2D52BA84-D815-4379-9A4E-092A2D4FA91D}" dt="2023-12-09T15:38:18.813" v="7408" actId="404"/>
          <ac:spMkLst>
            <pc:docMk/>
            <pc:sldMk cId="3643874625" sldId="258"/>
            <ac:spMk id="17" creationId="{9CA014C9-6CB8-97AF-3ACC-79B690B85968}"/>
          </ac:spMkLst>
        </pc:spChg>
        <pc:spChg chg="add mod">
          <ac:chgData name="Andy Aidoo" userId="a8e043c3-6b2d-4f22-82b6-b5d247b9ec84" providerId="ADAL" clId="{2D52BA84-D815-4379-9A4E-092A2D4FA91D}" dt="2023-12-08T08:53:34.573" v="2459" actId="20577"/>
          <ac:spMkLst>
            <pc:docMk/>
            <pc:sldMk cId="3643874625" sldId="258"/>
            <ac:spMk id="19" creationId="{65B73C00-1003-AD14-4E17-10BBA9FE5682}"/>
          </ac:spMkLst>
        </pc:spChg>
        <pc:spChg chg="add mod">
          <ac:chgData name="Andy Aidoo" userId="a8e043c3-6b2d-4f22-82b6-b5d247b9ec84" providerId="ADAL" clId="{2D52BA84-D815-4379-9A4E-092A2D4FA91D}" dt="2023-12-09T15:42:59.938" v="7517" actId="164"/>
          <ac:spMkLst>
            <pc:docMk/>
            <pc:sldMk cId="3643874625" sldId="258"/>
            <ac:spMk id="22" creationId="{35FDA299-C98A-7EDA-4977-1AF1AC20CD22}"/>
          </ac:spMkLst>
        </pc:spChg>
        <pc:spChg chg="add mod">
          <ac:chgData name="Andy Aidoo" userId="a8e043c3-6b2d-4f22-82b6-b5d247b9ec84" providerId="ADAL" clId="{2D52BA84-D815-4379-9A4E-092A2D4FA91D}" dt="2023-12-09T17:15:07.596" v="8099" actId="207"/>
          <ac:spMkLst>
            <pc:docMk/>
            <pc:sldMk cId="3643874625" sldId="258"/>
            <ac:spMk id="23" creationId="{D0B84876-0D4D-7915-0FA1-81F13D5F77B7}"/>
          </ac:spMkLst>
        </pc:spChg>
        <pc:spChg chg="add mod">
          <ac:chgData name="Andy Aidoo" userId="a8e043c3-6b2d-4f22-82b6-b5d247b9ec84" providerId="ADAL" clId="{2D52BA84-D815-4379-9A4E-092A2D4FA91D}" dt="2023-12-09T15:42:59.938" v="7517" actId="164"/>
          <ac:spMkLst>
            <pc:docMk/>
            <pc:sldMk cId="3643874625" sldId="258"/>
            <ac:spMk id="24" creationId="{04A63163-8CA8-0CF4-B155-0A5C83A8AD90}"/>
          </ac:spMkLst>
        </pc:spChg>
        <pc:spChg chg="add del mod">
          <ac:chgData name="Andy Aidoo" userId="a8e043c3-6b2d-4f22-82b6-b5d247b9ec84" providerId="ADAL" clId="{2D52BA84-D815-4379-9A4E-092A2D4FA91D}" dt="2023-12-09T15:47:27.651" v="7568" actId="478"/>
          <ac:spMkLst>
            <pc:docMk/>
            <pc:sldMk cId="3643874625" sldId="258"/>
            <ac:spMk id="27" creationId="{187570FF-6222-5796-D0C9-9CCD0CF7ADCA}"/>
          </ac:spMkLst>
        </pc:spChg>
        <pc:spChg chg="add mod">
          <ac:chgData name="Andy Aidoo" userId="a8e043c3-6b2d-4f22-82b6-b5d247b9ec84" providerId="ADAL" clId="{2D52BA84-D815-4379-9A4E-092A2D4FA91D}" dt="2023-12-09T17:15:07.596" v="8099" actId="207"/>
          <ac:spMkLst>
            <pc:docMk/>
            <pc:sldMk cId="3643874625" sldId="258"/>
            <ac:spMk id="27" creationId="{B49E22CE-B2E7-56C2-C8F2-607C524F2F58}"/>
          </ac:spMkLst>
        </pc:spChg>
        <pc:spChg chg="add del mod">
          <ac:chgData name="Andy Aidoo" userId="a8e043c3-6b2d-4f22-82b6-b5d247b9ec84" providerId="ADAL" clId="{2D52BA84-D815-4379-9A4E-092A2D4FA91D}" dt="2023-12-09T16:55:02.141" v="7951" actId="478"/>
          <ac:spMkLst>
            <pc:docMk/>
            <pc:sldMk cId="3643874625" sldId="258"/>
            <ac:spMk id="28" creationId="{6A785B6B-AC66-8176-8320-4BDA3A363789}"/>
          </ac:spMkLst>
        </pc:spChg>
        <pc:spChg chg="add del mod">
          <ac:chgData name="Andy Aidoo" userId="a8e043c3-6b2d-4f22-82b6-b5d247b9ec84" providerId="ADAL" clId="{2D52BA84-D815-4379-9A4E-092A2D4FA91D}" dt="2023-12-09T17:09:55.738" v="8042" actId="478"/>
          <ac:spMkLst>
            <pc:docMk/>
            <pc:sldMk cId="3643874625" sldId="258"/>
            <ac:spMk id="29" creationId="{C7EB6788-2021-E79A-D029-371D0197A126}"/>
          </ac:spMkLst>
        </pc:spChg>
        <pc:spChg chg="add mod">
          <ac:chgData name="Andy Aidoo" userId="a8e043c3-6b2d-4f22-82b6-b5d247b9ec84" providerId="ADAL" clId="{2D52BA84-D815-4379-9A4E-092A2D4FA91D}" dt="2023-12-09T19:03:04.525" v="11244" actId="404"/>
          <ac:spMkLst>
            <pc:docMk/>
            <pc:sldMk cId="3643874625" sldId="258"/>
            <ac:spMk id="31" creationId="{65A55FCF-C6A2-9C2E-BA7B-D416DEF64476}"/>
          </ac:spMkLst>
        </pc:spChg>
        <pc:spChg chg="add mod">
          <ac:chgData name="Andy Aidoo" userId="a8e043c3-6b2d-4f22-82b6-b5d247b9ec84" providerId="ADAL" clId="{2D52BA84-D815-4379-9A4E-092A2D4FA91D}" dt="2023-12-09T19:03:04.525" v="11244" actId="404"/>
          <ac:spMkLst>
            <pc:docMk/>
            <pc:sldMk cId="3643874625" sldId="258"/>
            <ac:spMk id="33" creationId="{91807AB8-D0A0-FF68-6C26-22CFCBD03C29}"/>
          </ac:spMkLst>
        </pc:spChg>
        <pc:spChg chg="add mod">
          <ac:chgData name="Andy Aidoo" userId="a8e043c3-6b2d-4f22-82b6-b5d247b9ec84" providerId="ADAL" clId="{2D52BA84-D815-4379-9A4E-092A2D4FA91D}" dt="2023-12-09T19:03:04.525" v="11244" actId="404"/>
          <ac:spMkLst>
            <pc:docMk/>
            <pc:sldMk cId="3643874625" sldId="258"/>
            <ac:spMk id="35" creationId="{37DAF107-5170-E9E9-8803-BEE28293E1F7}"/>
          </ac:spMkLst>
        </pc:spChg>
        <pc:spChg chg="add mod ord">
          <ac:chgData name="Andy Aidoo" userId="a8e043c3-6b2d-4f22-82b6-b5d247b9ec84" providerId="ADAL" clId="{2D52BA84-D815-4379-9A4E-092A2D4FA91D}" dt="2023-12-09T16:55:58.932" v="7971" actId="14100"/>
          <ac:spMkLst>
            <pc:docMk/>
            <pc:sldMk cId="3643874625" sldId="258"/>
            <ac:spMk id="36" creationId="{6A712ECA-4DCB-87F5-00B3-E8580AEAEB43}"/>
          </ac:spMkLst>
        </pc:spChg>
        <pc:spChg chg="add del">
          <ac:chgData name="Andy Aidoo" userId="a8e043c3-6b2d-4f22-82b6-b5d247b9ec84" providerId="ADAL" clId="{2D52BA84-D815-4379-9A4E-092A2D4FA91D}" dt="2023-12-09T17:10:00.286" v="8044" actId="22"/>
          <ac:spMkLst>
            <pc:docMk/>
            <pc:sldMk cId="3643874625" sldId="258"/>
            <ac:spMk id="38" creationId="{DDF2AE95-4206-EE35-1AD3-680415FB02FF}"/>
          </ac:spMkLst>
        </pc:spChg>
        <pc:spChg chg="add del mod">
          <ac:chgData name="Andy Aidoo" userId="a8e043c3-6b2d-4f22-82b6-b5d247b9ec84" providerId="ADAL" clId="{2D52BA84-D815-4379-9A4E-092A2D4FA91D}" dt="2023-12-09T17:11:20.245" v="8055" actId="478"/>
          <ac:spMkLst>
            <pc:docMk/>
            <pc:sldMk cId="3643874625" sldId="258"/>
            <ac:spMk id="39" creationId="{E1AD8168-6A03-A107-D10F-E5F3D2FA44DC}"/>
          </ac:spMkLst>
        </pc:spChg>
        <pc:spChg chg="add del mod">
          <ac:chgData name="Andy Aidoo" userId="a8e043c3-6b2d-4f22-82b6-b5d247b9ec84" providerId="ADAL" clId="{2D52BA84-D815-4379-9A4E-092A2D4FA91D}" dt="2023-12-10T10:52:17.520" v="11764" actId="478"/>
          <ac:spMkLst>
            <pc:docMk/>
            <pc:sldMk cId="3643874625" sldId="258"/>
            <ac:spMk id="40" creationId="{18C8CF66-AD60-242D-E256-6FD62E4887F0}"/>
          </ac:spMkLst>
        </pc:spChg>
        <pc:grpChg chg="add del mod ord">
          <ac:chgData name="Andy Aidoo" userId="a8e043c3-6b2d-4f22-82b6-b5d247b9ec84" providerId="ADAL" clId="{2D52BA84-D815-4379-9A4E-092A2D4FA91D}" dt="2023-12-09T15:44:39.600" v="7533" actId="478"/>
          <ac:grpSpMkLst>
            <pc:docMk/>
            <pc:sldMk cId="3643874625" sldId="258"/>
            <ac:grpSpMk id="7" creationId="{58BC3508-8240-8512-74F5-8A4AB2594BD1}"/>
          </ac:grpSpMkLst>
        </pc:grpChg>
        <pc:grpChg chg="add del mod">
          <ac:chgData name="Andy Aidoo" userId="a8e043c3-6b2d-4f22-82b6-b5d247b9ec84" providerId="ADAL" clId="{2D52BA84-D815-4379-9A4E-092A2D4FA91D}" dt="2023-12-07T14:43:36.112" v="848"/>
          <ac:grpSpMkLst>
            <pc:docMk/>
            <pc:sldMk cId="3643874625" sldId="258"/>
            <ac:grpSpMk id="8" creationId="{EEC02CF4-8206-7EE6-518E-20B2AF992815}"/>
          </ac:grpSpMkLst>
        </pc:grpChg>
        <pc:grpChg chg="add mod">
          <ac:chgData name="Andy Aidoo" userId="a8e043c3-6b2d-4f22-82b6-b5d247b9ec84" providerId="ADAL" clId="{2D52BA84-D815-4379-9A4E-092A2D4FA91D}" dt="2023-12-09T15:45:12.642" v="7540" actId="164"/>
          <ac:grpSpMkLst>
            <pc:docMk/>
            <pc:sldMk cId="3643874625" sldId="258"/>
            <ac:grpSpMk id="14" creationId="{F336DCFD-CA42-1F45-D2A6-0CC64A3CF66E}"/>
          </ac:grpSpMkLst>
        </pc:grpChg>
        <pc:grpChg chg="add mod">
          <ac:chgData name="Andy Aidoo" userId="a8e043c3-6b2d-4f22-82b6-b5d247b9ec84" providerId="ADAL" clId="{2D52BA84-D815-4379-9A4E-092A2D4FA91D}" dt="2023-12-09T15:45:12.642" v="7540" actId="164"/>
          <ac:grpSpMkLst>
            <pc:docMk/>
            <pc:sldMk cId="3643874625" sldId="258"/>
            <ac:grpSpMk id="18" creationId="{FAD6FC1E-7F49-A82A-73F5-E7860B8CBF85}"/>
          </ac:grpSpMkLst>
        </pc:grpChg>
        <pc:grpChg chg="add mod">
          <ac:chgData name="Andy Aidoo" userId="a8e043c3-6b2d-4f22-82b6-b5d247b9ec84" providerId="ADAL" clId="{2D52BA84-D815-4379-9A4E-092A2D4FA91D}" dt="2023-12-09T15:45:12.642" v="7540" actId="164"/>
          <ac:grpSpMkLst>
            <pc:docMk/>
            <pc:sldMk cId="3643874625" sldId="258"/>
            <ac:grpSpMk id="20" creationId="{083C0CE4-8CCB-E3B3-1C92-B51DF6A0BF08}"/>
          </ac:grpSpMkLst>
        </pc:grpChg>
        <pc:grpChg chg="add mod">
          <ac:chgData name="Andy Aidoo" userId="a8e043c3-6b2d-4f22-82b6-b5d247b9ec84" providerId="ADAL" clId="{2D52BA84-D815-4379-9A4E-092A2D4FA91D}" dt="2023-12-09T15:45:12.642" v="7540" actId="164"/>
          <ac:grpSpMkLst>
            <pc:docMk/>
            <pc:sldMk cId="3643874625" sldId="258"/>
            <ac:grpSpMk id="25" creationId="{C77986BA-0C12-4D15-8444-195D3794D009}"/>
          </ac:grpSpMkLst>
        </pc:grpChg>
        <pc:grpChg chg="add mod">
          <ac:chgData name="Andy Aidoo" userId="a8e043c3-6b2d-4f22-82b6-b5d247b9ec84" providerId="ADAL" clId="{2D52BA84-D815-4379-9A4E-092A2D4FA91D}" dt="2023-12-09T16:51:16.324" v="7902" actId="1076"/>
          <ac:grpSpMkLst>
            <pc:docMk/>
            <pc:sldMk cId="3643874625" sldId="258"/>
            <ac:grpSpMk id="26" creationId="{0FCC63DB-FC8C-A7AD-E28F-5641B18C4528}"/>
          </ac:grpSpMkLst>
        </pc:grpChg>
        <pc:picChg chg="add mod">
          <ac:chgData name="Andy Aidoo" userId="a8e043c3-6b2d-4f22-82b6-b5d247b9ec84" providerId="ADAL" clId="{2D52BA84-D815-4379-9A4E-092A2D4FA91D}" dt="2023-12-07T18:10:04.551" v="937"/>
          <ac:picMkLst>
            <pc:docMk/>
            <pc:sldMk cId="3643874625" sldId="258"/>
            <ac:picMk id="5" creationId="{B1E2A391-0F9C-EC17-5168-EFDA8C1FB09D}"/>
          </ac:picMkLst>
        </pc:picChg>
        <pc:picChg chg="mod">
          <ac:chgData name="Andy Aidoo" userId="a8e043c3-6b2d-4f22-82b6-b5d247b9ec84" providerId="ADAL" clId="{2D52BA84-D815-4379-9A4E-092A2D4FA91D}" dt="2023-12-07T14:43:34.854" v="847"/>
          <ac:picMkLst>
            <pc:docMk/>
            <pc:sldMk cId="3643874625" sldId="258"/>
            <ac:picMk id="9" creationId="{2FDE5FF7-E996-5708-770F-ED92F3221B32}"/>
          </ac:picMkLst>
        </pc:picChg>
        <pc:picChg chg="add mod">
          <ac:chgData name="Andy Aidoo" userId="a8e043c3-6b2d-4f22-82b6-b5d247b9ec84" providerId="ADAL" clId="{2D52BA84-D815-4379-9A4E-092A2D4FA91D}" dt="2023-12-09T15:38:14.960" v="7406" actId="164"/>
          <ac:picMkLst>
            <pc:docMk/>
            <pc:sldMk cId="3643874625" sldId="258"/>
            <ac:picMk id="11" creationId="{030BFF17-669C-59AB-C0DD-16FF6675ABF3}"/>
          </ac:picMkLst>
        </pc:picChg>
        <pc:picChg chg="add mod">
          <ac:chgData name="Andy Aidoo" userId="a8e043c3-6b2d-4f22-82b6-b5d247b9ec84" providerId="ADAL" clId="{2D52BA84-D815-4379-9A4E-092A2D4FA91D}" dt="2023-12-07T14:44:23.814" v="862" actId="164"/>
          <ac:picMkLst>
            <pc:docMk/>
            <pc:sldMk cId="3643874625" sldId="258"/>
            <ac:picMk id="12" creationId="{1A09B3EC-4F3C-05D7-14C6-EF6D243AE546}"/>
          </ac:picMkLst>
        </pc:picChg>
        <pc:picChg chg="add mod">
          <ac:chgData name="Andy Aidoo" userId="a8e043c3-6b2d-4f22-82b6-b5d247b9ec84" providerId="ADAL" clId="{2D52BA84-D815-4379-9A4E-092A2D4FA91D}" dt="2023-12-07T18:10:18.176" v="945" actId="164"/>
          <ac:picMkLst>
            <pc:docMk/>
            <pc:sldMk cId="3643874625" sldId="258"/>
            <ac:picMk id="16" creationId="{4D714623-DE32-485E-312B-C064ACDA5FC7}"/>
          </ac:picMkLst>
        </pc:picChg>
        <pc:cxnChg chg="add del mod">
          <ac:chgData name="Andy Aidoo" userId="a8e043c3-6b2d-4f22-82b6-b5d247b9ec84" providerId="ADAL" clId="{2D52BA84-D815-4379-9A4E-092A2D4FA91D}" dt="2023-12-09T16:32:48.749" v="7762" actId="478"/>
          <ac:cxnSpMkLst>
            <pc:docMk/>
            <pc:sldMk cId="3643874625" sldId="258"/>
            <ac:cxnSpMk id="5" creationId="{A1979921-3F36-E91B-14F7-19E3E9D381A3}"/>
          </ac:cxnSpMkLst>
        </pc:cxnChg>
        <pc:cxnChg chg="add del mod">
          <ac:chgData name="Andy Aidoo" userId="a8e043c3-6b2d-4f22-82b6-b5d247b9ec84" providerId="ADAL" clId="{2D52BA84-D815-4379-9A4E-092A2D4FA91D}" dt="2023-12-09T16:32:48.749" v="7762" actId="478"/>
          <ac:cxnSpMkLst>
            <pc:docMk/>
            <pc:sldMk cId="3643874625" sldId="258"/>
            <ac:cxnSpMk id="6" creationId="{F77DF0DE-0A42-072F-FACF-6B0426142128}"/>
          </ac:cxnSpMkLst>
        </pc:cxnChg>
        <pc:cxnChg chg="add mod">
          <ac:chgData name="Andy Aidoo" userId="a8e043c3-6b2d-4f22-82b6-b5d247b9ec84" providerId="ADAL" clId="{2D52BA84-D815-4379-9A4E-092A2D4FA91D}" dt="2023-12-09T16:32:49.029" v="7763"/>
          <ac:cxnSpMkLst>
            <pc:docMk/>
            <pc:sldMk cId="3643874625" sldId="258"/>
            <ac:cxnSpMk id="15" creationId="{9936EA1C-12E2-6712-DCB0-18AA2E421E5B}"/>
          </ac:cxnSpMkLst>
        </pc:cxnChg>
        <pc:cxnChg chg="add mod">
          <ac:chgData name="Andy Aidoo" userId="a8e043c3-6b2d-4f22-82b6-b5d247b9ec84" providerId="ADAL" clId="{2D52BA84-D815-4379-9A4E-092A2D4FA91D}" dt="2023-12-09T16:32:49.029" v="7763"/>
          <ac:cxnSpMkLst>
            <pc:docMk/>
            <pc:sldMk cId="3643874625" sldId="258"/>
            <ac:cxnSpMk id="21" creationId="{2372EC21-EB1D-35D8-1794-2340E222C73E}"/>
          </ac:cxnSpMkLst>
        </pc:cxnChg>
      </pc:sldChg>
      <pc:sldChg chg="addSp delSp modSp mod modTransition">
        <pc:chgData name="Andy Aidoo" userId="a8e043c3-6b2d-4f22-82b6-b5d247b9ec84" providerId="ADAL" clId="{2D52BA84-D815-4379-9A4E-092A2D4FA91D}" dt="2023-12-10T10:52:41.141" v="11775"/>
        <pc:sldMkLst>
          <pc:docMk/>
          <pc:sldMk cId="2185441208" sldId="259"/>
        </pc:sldMkLst>
        <pc:spChg chg="mod">
          <ac:chgData name="Andy Aidoo" userId="a8e043c3-6b2d-4f22-82b6-b5d247b9ec84" providerId="ADAL" clId="{2D52BA84-D815-4379-9A4E-092A2D4FA91D}" dt="2023-12-09T19:08:49.461" v="11333" actId="113"/>
          <ac:spMkLst>
            <pc:docMk/>
            <pc:sldMk cId="2185441208" sldId="259"/>
            <ac:spMk id="2" creationId="{F44D86D2-44A7-8649-DE4C-17042C972FFB}"/>
          </ac:spMkLst>
        </pc:spChg>
        <pc:spChg chg="mod">
          <ac:chgData name="Andy Aidoo" userId="a8e043c3-6b2d-4f22-82b6-b5d247b9ec84" providerId="ADAL" clId="{2D52BA84-D815-4379-9A4E-092A2D4FA91D}" dt="2023-12-09T18:34:45.187" v="10760" actId="20577"/>
          <ac:spMkLst>
            <pc:docMk/>
            <pc:sldMk cId="2185441208" sldId="259"/>
            <ac:spMk id="3" creationId="{686CC72E-3390-F75A-6709-7B9271C39600}"/>
          </ac:spMkLst>
        </pc:spChg>
        <pc:spChg chg="del">
          <ac:chgData name="Andy Aidoo" userId="a8e043c3-6b2d-4f22-82b6-b5d247b9ec84" providerId="ADAL" clId="{2D52BA84-D815-4379-9A4E-092A2D4FA91D}" dt="2023-12-07T13:59:05.963" v="769" actId="478"/>
          <ac:spMkLst>
            <pc:docMk/>
            <pc:sldMk cId="2185441208" sldId="259"/>
            <ac:spMk id="3" creationId="{A012BC5C-2661-A5DB-B1A4-21EE54C2456F}"/>
          </ac:spMkLst>
        </pc:spChg>
        <pc:spChg chg="del">
          <ac:chgData name="Andy Aidoo" userId="a8e043c3-6b2d-4f22-82b6-b5d247b9ec84" providerId="ADAL" clId="{2D52BA84-D815-4379-9A4E-092A2D4FA91D}" dt="2023-12-07T13:59:05.963" v="769" actId="478"/>
          <ac:spMkLst>
            <pc:docMk/>
            <pc:sldMk cId="2185441208" sldId="259"/>
            <ac:spMk id="4" creationId="{227264A1-D568-4ED7-B008-C12A97729D46}"/>
          </ac:spMkLst>
        </pc:spChg>
        <pc:spChg chg="add del mod">
          <ac:chgData name="Andy Aidoo" userId="a8e043c3-6b2d-4f22-82b6-b5d247b9ec84" providerId="ADAL" clId="{2D52BA84-D815-4379-9A4E-092A2D4FA91D}" dt="2023-12-09T15:14:31.010" v="7100" actId="478"/>
          <ac:spMkLst>
            <pc:docMk/>
            <pc:sldMk cId="2185441208" sldId="259"/>
            <ac:spMk id="4" creationId="{6EF1D0CD-6326-C3A4-2517-8803FC649647}"/>
          </ac:spMkLst>
        </pc:spChg>
        <pc:spChg chg="add del mod">
          <ac:chgData name="Andy Aidoo" userId="a8e043c3-6b2d-4f22-82b6-b5d247b9ec84" providerId="ADAL" clId="{2D52BA84-D815-4379-9A4E-092A2D4FA91D}" dt="2023-12-09T16:33:42.696" v="7770" actId="478"/>
          <ac:spMkLst>
            <pc:docMk/>
            <pc:sldMk cId="2185441208" sldId="259"/>
            <ac:spMk id="5" creationId="{06163779-5E9D-1BEC-B019-F5D385412452}"/>
          </ac:spMkLst>
        </pc:spChg>
        <pc:spChg chg="add mod">
          <ac:chgData name="Andy Aidoo" userId="a8e043c3-6b2d-4f22-82b6-b5d247b9ec84" providerId="ADAL" clId="{2D52BA84-D815-4379-9A4E-092A2D4FA91D}" dt="2023-12-10T10:52:41.141" v="11775"/>
          <ac:spMkLst>
            <pc:docMk/>
            <pc:sldMk cId="2185441208" sldId="259"/>
            <ac:spMk id="5" creationId="{4EA26E41-0303-E728-2463-60F4D1C9D650}"/>
          </ac:spMkLst>
        </pc:spChg>
        <pc:spChg chg="del">
          <ac:chgData name="Andy Aidoo" userId="a8e043c3-6b2d-4f22-82b6-b5d247b9ec84" providerId="ADAL" clId="{2D52BA84-D815-4379-9A4E-092A2D4FA91D}" dt="2023-12-07T13:59:05.963" v="769" actId="478"/>
          <ac:spMkLst>
            <pc:docMk/>
            <pc:sldMk cId="2185441208" sldId="259"/>
            <ac:spMk id="5" creationId="{718285CF-10BC-7488-B341-42B21D3C2057}"/>
          </ac:spMkLst>
        </pc:spChg>
        <pc:spChg chg="del">
          <ac:chgData name="Andy Aidoo" userId="a8e043c3-6b2d-4f22-82b6-b5d247b9ec84" providerId="ADAL" clId="{2D52BA84-D815-4379-9A4E-092A2D4FA91D}" dt="2023-12-07T13:59:05.963" v="769" actId="478"/>
          <ac:spMkLst>
            <pc:docMk/>
            <pc:sldMk cId="2185441208" sldId="259"/>
            <ac:spMk id="6" creationId="{56B3BF70-9DC8-D6FC-7140-1E64B2EDB7E8}"/>
          </ac:spMkLst>
        </pc:spChg>
        <pc:spChg chg="add del mod">
          <ac:chgData name="Andy Aidoo" userId="a8e043c3-6b2d-4f22-82b6-b5d247b9ec84" providerId="ADAL" clId="{2D52BA84-D815-4379-9A4E-092A2D4FA91D}" dt="2023-12-09T16:33:42.696" v="7770" actId="478"/>
          <ac:spMkLst>
            <pc:docMk/>
            <pc:sldMk cId="2185441208" sldId="259"/>
            <ac:spMk id="6" creationId="{732AAE09-7D98-27EB-3C89-BCA669BD0A6F}"/>
          </ac:spMkLst>
        </pc:spChg>
        <pc:spChg chg="add mod ord">
          <ac:chgData name="Andy Aidoo" userId="a8e043c3-6b2d-4f22-82b6-b5d247b9ec84" providerId="ADAL" clId="{2D52BA84-D815-4379-9A4E-092A2D4FA91D}" dt="2023-12-09T17:43:29.237" v="8919" actId="207"/>
          <ac:spMkLst>
            <pc:docMk/>
            <pc:sldMk cId="2185441208" sldId="259"/>
            <ac:spMk id="8" creationId="{1115525A-E176-21BE-B11E-353559DE4D48}"/>
          </ac:spMkLst>
        </pc:spChg>
        <pc:spChg chg="add mod">
          <ac:chgData name="Andy Aidoo" userId="a8e043c3-6b2d-4f22-82b6-b5d247b9ec84" providerId="ADAL" clId="{2D52BA84-D815-4379-9A4E-092A2D4FA91D}" dt="2023-12-09T17:14:44.373" v="8095" actId="207"/>
          <ac:spMkLst>
            <pc:docMk/>
            <pc:sldMk cId="2185441208" sldId="259"/>
            <ac:spMk id="9" creationId="{09FEE6E6-2CF9-8E35-CC83-539A73E346C5}"/>
          </ac:spMkLst>
        </pc:spChg>
        <pc:spChg chg="add mod">
          <ac:chgData name="Andy Aidoo" userId="a8e043c3-6b2d-4f22-82b6-b5d247b9ec84" providerId="ADAL" clId="{2D52BA84-D815-4379-9A4E-092A2D4FA91D}" dt="2023-12-09T17:14:44.373" v="8095" actId="207"/>
          <ac:spMkLst>
            <pc:docMk/>
            <pc:sldMk cId="2185441208" sldId="259"/>
            <ac:spMk id="10" creationId="{698AFA3B-BC4F-7CD6-C3B4-0520DBC281E3}"/>
          </ac:spMkLst>
        </pc:spChg>
        <pc:spChg chg="add del mod">
          <ac:chgData name="Andy Aidoo" userId="a8e043c3-6b2d-4f22-82b6-b5d247b9ec84" providerId="ADAL" clId="{2D52BA84-D815-4379-9A4E-092A2D4FA91D}" dt="2023-12-09T17:11:35.698" v="8063" actId="478"/>
          <ac:spMkLst>
            <pc:docMk/>
            <pc:sldMk cId="2185441208" sldId="259"/>
            <ac:spMk id="11" creationId="{20DFDB44-D09A-F46D-9DC2-22973798AF62}"/>
          </ac:spMkLst>
        </pc:spChg>
        <pc:spChg chg="add del mod">
          <ac:chgData name="Andy Aidoo" userId="a8e043c3-6b2d-4f22-82b6-b5d247b9ec84" providerId="ADAL" clId="{2D52BA84-D815-4379-9A4E-092A2D4FA91D}" dt="2023-12-10T10:52:41.031" v="11774" actId="478"/>
          <ac:spMkLst>
            <pc:docMk/>
            <pc:sldMk cId="2185441208" sldId="259"/>
            <ac:spMk id="12" creationId="{C89C9C69-3039-1A55-1D09-F22AFD152C03}"/>
          </ac:spMkLst>
        </pc:spChg>
        <pc:spChg chg="add del mod">
          <ac:chgData name="Andy Aidoo" userId="a8e043c3-6b2d-4f22-82b6-b5d247b9ec84" providerId="ADAL" clId="{2D52BA84-D815-4379-9A4E-092A2D4FA91D}" dt="2023-12-09T17:41:24.965" v="8903" actId="478"/>
          <ac:spMkLst>
            <pc:docMk/>
            <pc:sldMk cId="2185441208" sldId="259"/>
            <ac:spMk id="13" creationId="{CFBA3760-A506-FC87-DC5B-DC2E831BC73A}"/>
          </ac:spMkLst>
        </pc:spChg>
        <pc:spChg chg="add mod">
          <ac:chgData name="Andy Aidoo" userId="a8e043c3-6b2d-4f22-82b6-b5d247b9ec84" providerId="ADAL" clId="{2D52BA84-D815-4379-9A4E-092A2D4FA91D}" dt="2023-12-09T18:05:46.329" v="9651" actId="1076"/>
          <ac:spMkLst>
            <pc:docMk/>
            <pc:sldMk cId="2185441208" sldId="259"/>
            <ac:spMk id="14" creationId="{1D126247-4BB9-D3E9-3AAB-97D3E0CAA273}"/>
          </ac:spMkLst>
        </pc:spChg>
        <pc:spChg chg="add del mod">
          <ac:chgData name="Andy Aidoo" userId="a8e043c3-6b2d-4f22-82b6-b5d247b9ec84" providerId="ADAL" clId="{2D52BA84-D815-4379-9A4E-092A2D4FA91D}" dt="2023-12-09T18:00:10.199" v="9520" actId="478"/>
          <ac:spMkLst>
            <pc:docMk/>
            <pc:sldMk cId="2185441208" sldId="259"/>
            <ac:spMk id="15" creationId="{7A03CF46-184D-E821-8C8B-67154CE6049B}"/>
          </ac:spMkLst>
        </pc:spChg>
        <pc:spChg chg="add del mod">
          <ac:chgData name="Andy Aidoo" userId="a8e043c3-6b2d-4f22-82b6-b5d247b9ec84" providerId="ADAL" clId="{2D52BA84-D815-4379-9A4E-092A2D4FA91D}" dt="2023-12-09T17:33:01.699" v="8717" actId="478"/>
          <ac:spMkLst>
            <pc:docMk/>
            <pc:sldMk cId="2185441208" sldId="259"/>
            <ac:spMk id="16" creationId="{D4141A2F-683D-814C-7472-1A7AB30DE7C8}"/>
          </ac:spMkLst>
        </pc:spChg>
        <pc:spChg chg="add mod">
          <ac:chgData name="Andy Aidoo" userId="a8e043c3-6b2d-4f22-82b6-b5d247b9ec84" providerId="ADAL" clId="{2D52BA84-D815-4379-9A4E-092A2D4FA91D}" dt="2023-12-09T18:05:59.574" v="9654" actId="1076"/>
          <ac:spMkLst>
            <pc:docMk/>
            <pc:sldMk cId="2185441208" sldId="259"/>
            <ac:spMk id="17" creationId="{29CB4330-626C-6B51-C64A-AEB0CD3A360E}"/>
          </ac:spMkLst>
        </pc:spChg>
        <pc:spChg chg="add mod">
          <ac:chgData name="Andy Aidoo" userId="a8e043c3-6b2d-4f22-82b6-b5d247b9ec84" providerId="ADAL" clId="{2D52BA84-D815-4379-9A4E-092A2D4FA91D}" dt="2023-12-09T17:53:24.301" v="9232" actId="1035"/>
          <ac:spMkLst>
            <pc:docMk/>
            <pc:sldMk cId="2185441208" sldId="259"/>
            <ac:spMk id="18" creationId="{50E04AFD-C02F-DA34-1849-0A04BE1DA209}"/>
          </ac:spMkLst>
        </pc:spChg>
        <pc:spChg chg="add del mod">
          <ac:chgData name="Andy Aidoo" userId="a8e043c3-6b2d-4f22-82b6-b5d247b9ec84" providerId="ADAL" clId="{2D52BA84-D815-4379-9A4E-092A2D4FA91D}" dt="2023-12-09T18:00:05.058" v="9518" actId="478"/>
          <ac:spMkLst>
            <pc:docMk/>
            <pc:sldMk cId="2185441208" sldId="259"/>
            <ac:spMk id="19" creationId="{1C391F44-2029-F67C-9CE7-1C083580E8B2}"/>
          </ac:spMkLst>
        </pc:spChg>
        <pc:spChg chg="add del mod">
          <ac:chgData name="Andy Aidoo" userId="a8e043c3-6b2d-4f22-82b6-b5d247b9ec84" providerId="ADAL" clId="{2D52BA84-D815-4379-9A4E-092A2D4FA91D}" dt="2023-12-09T17:33:01.699" v="8717" actId="478"/>
          <ac:spMkLst>
            <pc:docMk/>
            <pc:sldMk cId="2185441208" sldId="259"/>
            <ac:spMk id="20" creationId="{85BB04CA-8FE9-250C-4ED3-52219DE6AD8A}"/>
          </ac:spMkLst>
        </pc:spChg>
        <pc:spChg chg="add mod ord">
          <ac:chgData name="Andy Aidoo" userId="a8e043c3-6b2d-4f22-82b6-b5d247b9ec84" providerId="ADAL" clId="{2D52BA84-D815-4379-9A4E-092A2D4FA91D}" dt="2023-12-09T17:43:29.237" v="8919" actId="207"/>
          <ac:spMkLst>
            <pc:docMk/>
            <pc:sldMk cId="2185441208" sldId="259"/>
            <ac:spMk id="21" creationId="{6BF97D99-C58F-3F59-D57B-F8D9F18F61EA}"/>
          </ac:spMkLst>
        </pc:spChg>
        <pc:spChg chg="add mod ord">
          <ac:chgData name="Andy Aidoo" userId="a8e043c3-6b2d-4f22-82b6-b5d247b9ec84" providerId="ADAL" clId="{2D52BA84-D815-4379-9A4E-092A2D4FA91D}" dt="2023-12-09T17:43:15.089" v="8918" actId="166"/>
          <ac:spMkLst>
            <pc:docMk/>
            <pc:sldMk cId="2185441208" sldId="259"/>
            <ac:spMk id="22" creationId="{44D6ECD7-4B13-5FF4-C65F-98845D7CA1CC}"/>
          </ac:spMkLst>
        </pc:spChg>
        <pc:spChg chg="add mod ord">
          <ac:chgData name="Andy Aidoo" userId="a8e043c3-6b2d-4f22-82b6-b5d247b9ec84" providerId="ADAL" clId="{2D52BA84-D815-4379-9A4E-092A2D4FA91D}" dt="2023-12-09T17:43:15.089" v="8918" actId="166"/>
          <ac:spMkLst>
            <pc:docMk/>
            <pc:sldMk cId="2185441208" sldId="259"/>
            <ac:spMk id="24" creationId="{8B7202F3-87FA-2E25-2BC9-9D8B728C4FE1}"/>
          </ac:spMkLst>
        </pc:spChg>
        <pc:spChg chg="add mod ord">
          <ac:chgData name="Andy Aidoo" userId="a8e043c3-6b2d-4f22-82b6-b5d247b9ec84" providerId="ADAL" clId="{2D52BA84-D815-4379-9A4E-092A2D4FA91D}" dt="2023-12-09T17:43:15.089" v="8918" actId="166"/>
          <ac:spMkLst>
            <pc:docMk/>
            <pc:sldMk cId="2185441208" sldId="259"/>
            <ac:spMk id="26" creationId="{E0D4EE27-F9C0-DDCF-2129-0F0BDCCDAA67}"/>
          </ac:spMkLst>
        </pc:spChg>
        <pc:spChg chg="add mod ord">
          <ac:chgData name="Andy Aidoo" userId="a8e043c3-6b2d-4f22-82b6-b5d247b9ec84" providerId="ADAL" clId="{2D52BA84-D815-4379-9A4E-092A2D4FA91D}" dt="2023-12-09T19:27:47.765" v="11352" actId="20577"/>
          <ac:spMkLst>
            <pc:docMk/>
            <pc:sldMk cId="2185441208" sldId="259"/>
            <ac:spMk id="27" creationId="{1F780F9E-8080-E404-C6A5-AFED3EA8CEB6}"/>
          </ac:spMkLst>
        </pc:spChg>
        <pc:spChg chg="add del mod">
          <ac:chgData name="Andy Aidoo" userId="a8e043c3-6b2d-4f22-82b6-b5d247b9ec84" providerId="ADAL" clId="{2D52BA84-D815-4379-9A4E-092A2D4FA91D}" dt="2023-12-09T17:59:44.793" v="9444" actId="478"/>
          <ac:spMkLst>
            <pc:docMk/>
            <pc:sldMk cId="2185441208" sldId="259"/>
            <ac:spMk id="28" creationId="{0D607F76-4685-864D-43A3-B57B58263045}"/>
          </ac:spMkLst>
        </pc:spChg>
        <pc:spChg chg="add del mod">
          <ac:chgData name="Andy Aidoo" userId="a8e043c3-6b2d-4f22-82b6-b5d247b9ec84" providerId="ADAL" clId="{2D52BA84-D815-4379-9A4E-092A2D4FA91D}" dt="2023-12-09T20:20:30.861" v="11730" actId="478"/>
          <ac:spMkLst>
            <pc:docMk/>
            <pc:sldMk cId="2185441208" sldId="259"/>
            <ac:spMk id="29" creationId="{DCA26901-A2FA-8814-35D9-AAADFB46900D}"/>
          </ac:spMkLst>
        </pc:spChg>
        <pc:spChg chg="add del mod">
          <ac:chgData name="Andy Aidoo" userId="a8e043c3-6b2d-4f22-82b6-b5d247b9ec84" providerId="ADAL" clId="{2D52BA84-D815-4379-9A4E-092A2D4FA91D}" dt="2023-12-09T17:43:07.101" v="8916" actId="478"/>
          <ac:spMkLst>
            <pc:docMk/>
            <pc:sldMk cId="2185441208" sldId="259"/>
            <ac:spMk id="30" creationId="{0D6404E4-59D0-F6EA-ED64-ED8D49B46ADB}"/>
          </ac:spMkLst>
        </pc:spChg>
        <pc:spChg chg="add del mod">
          <ac:chgData name="Andy Aidoo" userId="a8e043c3-6b2d-4f22-82b6-b5d247b9ec84" providerId="ADAL" clId="{2D52BA84-D815-4379-9A4E-092A2D4FA91D}" dt="2023-12-09T20:16:33.325" v="11709" actId="478"/>
          <ac:spMkLst>
            <pc:docMk/>
            <pc:sldMk cId="2185441208" sldId="259"/>
            <ac:spMk id="31" creationId="{9DBC0884-2749-BBD7-38C3-82BCEF4C2197}"/>
          </ac:spMkLst>
        </pc:spChg>
        <pc:spChg chg="add del mod">
          <ac:chgData name="Andy Aidoo" userId="a8e043c3-6b2d-4f22-82b6-b5d247b9ec84" providerId="ADAL" clId="{2D52BA84-D815-4379-9A4E-092A2D4FA91D}" dt="2023-12-09T18:11:42.214" v="9897" actId="478"/>
          <ac:spMkLst>
            <pc:docMk/>
            <pc:sldMk cId="2185441208" sldId="259"/>
            <ac:spMk id="32" creationId="{4F37B5E8-B69C-7237-2CB6-0D5AFF0B2819}"/>
          </ac:spMkLst>
        </pc:spChg>
        <pc:spChg chg="add del mod">
          <ac:chgData name="Andy Aidoo" userId="a8e043c3-6b2d-4f22-82b6-b5d247b9ec84" providerId="ADAL" clId="{2D52BA84-D815-4379-9A4E-092A2D4FA91D}" dt="2023-12-09T18:11:42.214" v="9897" actId="478"/>
          <ac:spMkLst>
            <pc:docMk/>
            <pc:sldMk cId="2185441208" sldId="259"/>
            <ac:spMk id="33" creationId="{CE66A4A4-02F4-7566-4753-1875FCACD447}"/>
          </ac:spMkLst>
        </pc:spChg>
        <pc:spChg chg="add del mod ord">
          <ac:chgData name="Andy Aidoo" userId="a8e043c3-6b2d-4f22-82b6-b5d247b9ec84" providerId="ADAL" clId="{2D52BA84-D815-4379-9A4E-092A2D4FA91D}" dt="2023-12-09T18:11:55.370" v="9974" actId="478"/>
          <ac:spMkLst>
            <pc:docMk/>
            <pc:sldMk cId="2185441208" sldId="259"/>
            <ac:spMk id="34" creationId="{E99BE958-3B10-581B-D5AB-C64D07AA4340}"/>
          </ac:spMkLst>
        </pc:spChg>
        <pc:spChg chg="add mod">
          <ac:chgData name="Andy Aidoo" userId="a8e043c3-6b2d-4f22-82b6-b5d247b9ec84" providerId="ADAL" clId="{2D52BA84-D815-4379-9A4E-092A2D4FA91D}" dt="2023-12-09T18:11:47.527" v="9971" actId="1038"/>
          <ac:spMkLst>
            <pc:docMk/>
            <pc:sldMk cId="2185441208" sldId="259"/>
            <ac:spMk id="35" creationId="{341A6D1D-BEFD-C127-D03C-7C225B3E629C}"/>
          </ac:spMkLst>
        </pc:spChg>
        <pc:spChg chg="add mod">
          <ac:chgData name="Andy Aidoo" userId="a8e043c3-6b2d-4f22-82b6-b5d247b9ec84" providerId="ADAL" clId="{2D52BA84-D815-4379-9A4E-092A2D4FA91D}" dt="2023-12-09T20:22:45.182" v="11752" actId="14100"/>
          <ac:spMkLst>
            <pc:docMk/>
            <pc:sldMk cId="2185441208" sldId="259"/>
            <ac:spMk id="36" creationId="{56F5FFA2-54B8-F67C-21FD-94A30CB5FA61}"/>
          </ac:spMkLst>
        </pc:spChg>
        <pc:spChg chg="add del mod">
          <ac:chgData name="Andy Aidoo" userId="a8e043c3-6b2d-4f22-82b6-b5d247b9ec84" providerId="ADAL" clId="{2D52BA84-D815-4379-9A4E-092A2D4FA91D}" dt="2023-12-09T20:22:36.178" v="11749" actId="21"/>
          <ac:spMkLst>
            <pc:docMk/>
            <pc:sldMk cId="2185441208" sldId="259"/>
            <ac:spMk id="37" creationId="{AC23DF19-51F6-EEDA-EC06-F50E42CFE905}"/>
          </ac:spMkLst>
        </pc:spChg>
        <pc:spChg chg="add del mod">
          <ac:chgData name="Andy Aidoo" userId="a8e043c3-6b2d-4f22-82b6-b5d247b9ec84" providerId="ADAL" clId="{2D52BA84-D815-4379-9A4E-092A2D4FA91D}" dt="2023-12-09T18:14:52.279" v="10138"/>
          <ac:spMkLst>
            <pc:docMk/>
            <pc:sldMk cId="2185441208" sldId="259"/>
            <ac:spMk id="38" creationId="{1AB845AA-C8E3-4C15-842E-82231E1239F4}"/>
          </ac:spMkLst>
        </pc:spChg>
        <pc:spChg chg="add del mod">
          <ac:chgData name="Andy Aidoo" userId="a8e043c3-6b2d-4f22-82b6-b5d247b9ec84" providerId="ADAL" clId="{2D52BA84-D815-4379-9A4E-092A2D4FA91D}" dt="2023-12-09T18:14:52.279" v="10138"/>
          <ac:spMkLst>
            <pc:docMk/>
            <pc:sldMk cId="2185441208" sldId="259"/>
            <ac:spMk id="39" creationId="{F9534646-2EFF-55A8-CA1A-31DFAE3CF8EA}"/>
          </ac:spMkLst>
        </pc:spChg>
        <pc:spChg chg="add del mod">
          <ac:chgData name="Andy Aidoo" userId="a8e043c3-6b2d-4f22-82b6-b5d247b9ec84" providerId="ADAL" clId="{2D52BA84-D815-4379-9A4E-092A2D4FA91D}" dt="2023-12-09T18:14:52.279" v="10138"/>
          <ac:spMkLst>
            <pc:docMk/>
            <pc:sldMk cId="2185441208" sldId="259"/>
            <ac:spMk id="40" creationId="{76467EA9-CEA8-45AD-7B10-893BE8D12212}"/>
          </ac:spMkLst>
        </pc:spChg>
        <pc:spChg chg="add mod">
          <ac:chgData name="Andy Aidoo" userId="a8e043c3-6b2d-4f22-82b6-b5d247b9ec84" providerId="ADAL" clId="{2D52BA84-D815-4379-9A4E-092A2D4FA91D}" dt="2023-12-09T20:22:46.473" v="11753"/>
          <ac:spMkLst>
            <pc:docMk/>
            <pc:sldMk cId="2185441208" sldId="259"/>
            <ac:spMk id="41" creationId="{2890EF71-2135-D6B6-DB32-6545DBF36874}"/>
          </ac:spMkLst>
        </pc:spChg>
        <pc:cxnChg chg="add mod">
          <ac:chgData name="Andy Aidoo" userId="a8e043c3-6b2d-4f22-82b6-b5d247b9ec84" providerId="ADAL" clId="{2D52BA84-D815-4379-9A4E-092A2D4FA91D}" dt="2023-12-09T16:33:42.880" v="7771"/>
          <ac:cxnSpMkLst>
            <pc:docMk/>
            <pc:sldMk cId="2185441208" sldId="259"/>
            <ac:cxnSpMk id="4" creationId="{8BF6B45A-2102-7FC8-571B-55239443A7F6}"/>
          </ac:cxnSpMkLst>
        </pc:cxnChg>
        <pc:cxnChg chg="add mod">
          <ac:chgData name="Andy Aidoo" userId="a8e043c3-6b2d-4f22-82b6-b5d247b9ec84" providerId="ADAL" clId="{2D52BA84-D815-4379-9A4E-092A2D4FA91D}" dt="2023-12-09T16:33:42.880" v="7771"/>
          <ac:cxnSpMkLst>
            <pc:docMk/>
            <pc:sldMk cId="2185441208" sldId="259"/>
            <ac:cxnSpMk id="7" creationId="{29E57DBF-E107-F948-C262-E2061A4A4F7C}"/>
          </ac:cxnSpMkLst>
        </pc:cxnChg>
      </pc:sldChg>
      <pc:sldChg chg="addSp delSp modSp del mod modTransition modNotesTx">
        <pc:chgData name="Andy Aidoo" userId="a8e043c3-6b2d-4f22-82b6-b5d247b9ec84" providerId="ADAL" clId="{2D52BA84-D815-4379-9A4E-092A2D4FA91D}" dt="2023-12-09T18:55:36.659" v="11152" actId="47"/>
        <pc:sldMkLst>
          <pc:docMk/>
          <pc:sldMk cId="3163802259" sldId="260"/>
        </pc:sldMkLst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3163802259" sldId="260"/>
            <ac:spMk id="2" creationId="{025EF8F2-B570-4A2E-D702-F4FA51D01C8F}"/>
          </ac:spMkLst>
        </pc:spChg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3163802259" sldId="260"/>
            <ac:spMk id="3" creationId="{3363523E-C7F7-8855-74A0-2D1B382DE40D}"/>
          </ac:spMkLst>
        </pc:spChg>
        <pc:spChg chg="del">
          <ac:chgData name="Andy Aidoo" userId="a8e043c3-6b2d-4f22-82b6-b5d247b9ec84" providerId="ADAL" clId="{2D52BA84-D815-4379-9A4E-092A2D4FA91D}" dt="2023-12-07T12:57:30.011" v="44" actId="478"/>
          <ac:spMkLst>
            <pc:docMk/>
            <pc:sldMk cId="3163802259" sldId="260"/>
            <ac:spMk id="3" creationId="{61E2D524-D9D1-84BB-DCA0-FF3AE58D7D47}"/>
          </ac:spMkLst>
        </pc:spChg>
        <pc:spChg chg="add mod">
          <ac:chgData name="Andy Aidoo" userId="a8e043c3-6b2d-4f22-82b6-b5d247b9ec84" providerId="ADAL" clId="{2D52BA84-D815-4379-9A4E-092A2D4FA91D}" dt="2023-12-07T13:03:37.983" v="686" actId="403"/>
          <ac:spMkLst>
            <pc:docMk/>
            <pc:sldMk cId="3163802259" sldId="260"/>
            <ac:spMk id="4" creationId="{658F3FF3-7264-B687-5A0A-4F31F23CD8F4}"/>
          </ac:spMkLst>
        </pc:spChg>
        <pc:spChg chg="add del mod">
          <ac:chgData name="Andy Aidoo" userId="a8e043c3-6b2d-4f22-82b6-b5d247b9ec84" providerId="ADAL" clId="{2D52BA84-D815-4379-9A4E-092A2D4FA91D}" dt="2023-12-09T16:33:49.452" v="7774"/>
          <ac:spMkLst>
            <pc:docMk/>
            <pc:sldMk cId="3163802259" sldId="260"/>
            <ac:spMk id="5" creationId="{52B2F522-A526-0903-C2C0-7549331C9A41}"/>
          </ac:spMkLst>
        </pc:spChg>
        <pc:spChg chg="add del mod">
          <ac:chgData name="Andy Aidoo" userId="a8e043c3-6b2d-4f22-82b6-b5d247b9ec84" providerId="ADAL" clId="{2D52BA84-D815-4379-9A4E-092A2D4FA91D}" dt="2023-12-09T15:14:26.503" v="7098" actId="478"/>
          <ac:spMkLst>
            <pc:docMk/>
            <pc:sldMk cId="3163802259" sldId="260"/>
            <ac:spMk id="5" creationId="{63A3CC84-352E-40C7-7203-98CA42F33C05}"/>
          </ac:spMkLst>
        </pc:spChg>
        <pc:spChg chg="add del mod">
          <ac:chgData name="Andy Aidoo" userId="a8e043c3-6b2d-4f22-82b6-b5d247b9ec84" providerId="ADAL" clId="{2D52BA84-D815-4379-9A4E-092A2D4FA91D}" dt="2023-12-07T13:03:54.975" v="687" actId="478"/>
          <ac:spMkLst>
            <pc:docMk/>
            <pc:sldMk cId="3163802259" sldId="260"/>
            <ac:spMk id="5" creationId="{E7FD5C95-C429-B10D-7FAD-A598731361C6}"/>
          </ac:spMkLst>
        </pc:spChg>
        <pc:spChg chg="add mod">
          <ac:chgData name="Andy Aidoo" userId="a8e043c3-6b2d-4f22-82b6-b5d247b9ec84" providerId="ADAL" clId="{2D52BA84-D815-4379-9A4E-092A2D4FA91D}" dt="2023-12-07T20:06:03.618" v="2454" actId="20577"/>
          <ac:spMkLst>
            <pc:docMk/>
            <pc:sldMk cId="3163802259" sldId="260"/>
            <ac:spMk id="6" creationId="{7CFF3E16-2E72-F6BE-0DC8-2EA0E8F1EDAF}"/>
          </ac:spMkLst>
        </pc:spChg>
        <pc:spChg chg="add del mod">
          <ac:chgData name="Andy Aidoo" userId="a8e043c3-6b2d-4f22-82b6-b5d247b9ec84" providerId="ADAL" clId="{2D52BA84-D815-4379-9A4E-092A2D4FA91D}" dt="2023-12-07T12:58:29.181" v="182" actId="478"/>
          <ac:spMkLst>
            <pc:docMk/>
            <pc:sldMk cId="3163802259" sldId="260"/>
            <ac:spMk id="6" creationId="{FE9A14F0-B788-C429-4BFC-2CFD7D78AEE8}"/>
          </ac:spMkLst>
        </pc:spChg>
        <pc:spChg chg="add del mod">
          <ac:chgData name="Andy Aidoo" userId="a8e043c3-6b2d-4f22-82b6-b5d247b9ec84" providerId="ADAL" clId="{2D52BA84-D815-4379-9A4E-092A2D4FA91D}" dt="2023-12-07T12:58:30.817" v="183" actId="478"/>
          <ac:spMkLst>
            <pc:docMk/>
            <pc:sldMk cId="3163802259" sldId="260"/>
            <ac:spMk id="7" creationId="{6AEAADB4-FF85-8451-60F3-BA2C31A3A5A8}"/>
          </ac:spMkLst>
        </pc:spChg>
        <pc:spChg chg="add del mod">
          <ac:chgData name="Andy Aidoo" userId="a8e043c3-6b2d-4f22-82b6-b5d247b9ec84" providerId="ADAL" clId="{2D52BA84-D815-4379-9A4E-092A2D4FA91D}" dt="2023-12-09T16:33:47.044" v="7772" actId="21"/>
          <ac:spMkLst>
            <pc:docMk/>
            <pc:sldMk cId="3163802259" sldId="260"/>
            <ac:spMk id="7" creationId="{E1D8C9C4-EF62-F1E6-4A87-AE4B22032E22}"/>
          </ac:spMkLst>
        </pc:spChg>
        <pc:spChg chg="add del mod">
          <ac:chgData name="Andy Aidoo" userId="a8e043c3-6b2d-4f22-82b6-b5d247b9ec84" providerId="ADAL" clId="{2D52BA84-D815-4379-9A4E-092A2D4FA91D}" dt="2023-12-07T12:59:59.097" v="336" actId="478"/>
          <ac:spMkLst>
            <pc:docMk/>
            <pc:sldMk cId="3163802259" sldId="260"/>
            <ac:spMk id="8" creationId="{42FA33EE-3AEC-2DEC-3169-44D1381A9A3E}"/>
          </ac:spMkLst>
        </pc:spChg>
        <pc:spChg chg="add del mod">
          <ac:chgData name="Andy Aidoo" userId="a8e043c3-6b2d-4f22-82b6-b5d247b9ec84" providerId="ADAL" clId="{2D52BA84-D815-4379-9A4E-092A2D4FA91D}" dt="2023-12-09T16:33:47.044" v="7772" actId="21"/>
          <ac:spMkLst>
            <pc:docMk/>
            <pc:sldMk cId="3163802259" sldId="260"/>
            <ac:spMk id="8" creationId="{B1F1604A-5031-905A-1B48-F7E5CBB7E963}"/>
          </ac:spMkLst>
        </pc:spChg>
        <pc:spChg chg="add del mod">
          <ac:chgData name="Andy Aidoo" userId="a8e043c3-6b2d-4f22-82b6-b5d247b9ec84" providerId="ADAL" clId="{2D52BA84-D815-4379-9A4E-092A2D4FA91D}" dt="2023-12-07T13:01:26.680" v="602" actId="478"/>
          <ac:spMkLst>
            <pc:docMk/>
            <pc:sldMk cId="3163802259" sldId="260"/>
            <ac:spMk id="9" creationId="{3AF32D81-C048-3DC6-0624-1DED1E63418D}"/>
          </ac:spMkLst>
        </pc:spChg>
        <pc:spChg chg="add del mod">
          <ac:chgData name="Andy Aidoo" userId="a8e043c3-6b2d-4f22-82b6-b5d247b9ec84" providerId="ADAL" clId="{2D52BA84-D815-4379-9A4E-092A2D4FA91D}" dt="2023-12-09T16:33:49.452" v="7774"/>
          <ac:spMkLst>
            <pc:docMk/>
            <pc:sldMk cId="3163802259" sldId="260"/>
            <ac:spMk id="9" creationId="{9D6974A2-9959-39A2-3BA0-C0DD3E634785}"/>
          </ac:spMkLst>
        </pc:spChg>
        <pc:spChg chg="add del mod">
          <ac:chgData name="Andy Aidoo" userId="a8e043c3-6b2d-4f22-82b6-b5d247b9ec84" providerId="ADAL" clId="{2D52BA84-D815-4379-9A4E-092A2D4FA91D}" dt="2023-12-07T12:59:51.097" v="330" actId="478"/>
          <ac:spMkLst>
            <pc:docMk/>
            <pc:sldMk cId="3163802259" sldId="260"/>
            <ac:spMk id="10" creationId="{3C2981CD-3286-CAAE-0FA6-BF8F5515038B}"/>
          </ac:spMkLst>
        </pc:spChg>
        <pc:spChg chg="add del mod">
          <ac:chgData name="Andy Aidoo" userId="a8e043c3-6b2d-4f22-82b6-b5d247b9ec84" providerId="ADAL" clId="{2D52BA84-D815-4379-9A4E-092A2D4FA91D}" dt="2023-12-07T13:01:22.319" v="601" actId="478"/>
          <ac:spMkLst>
            <pc:docMk/>
            <pc:sldMk cId="3163802259" sldId="260"/>
            <ac:spMk id="11" creationId="{831A935B-9EF5-5C5F-B2AF-8F72B2AF4889}"/>
          </ac:spMkLst>
        </pc:spChg>
        <pc:spChg chg="add mod">
          <ac:chgData name="Andy Aidoo" userId="a8e043c3-6b2d-4f22-82b6-b5d247b9ec84" providerId="ADAL" clId="{2D52BA84-D815-4379-9A4E-092A2D4FA91D}" dt="2023-12-07T13:03:27.205" v="681" actId="1076"/>
          <ac:spMkLst>
            <pc:docMk/>
            <pc:sldMk cId="3163802259" sldId="260"/>
            <ac:spMk id="12" creationId="{47BCA62B-FFAB-9A27-1D87-07E2EFBC3316}"/>
          </ac:spMkLst>
        </pc:spChg>
        <pc:spChg chg="add mod">
          <ac:chgData name="Andy Aidoo" userId="a8e043c3-6b2d-4f22-82b6-b5d247b9ec84" providerId="ADAL" clId="{2D52BA84-D815-4379-9A4E-092A2D4FA91D}" dt="2023-12-09T17:14:37.256" v="8094" actId="207"/>
          <ac:spMkLst>
            <pc:docMk/>
            <pc:sldMk cId="3163802259" sldId="260"/>
            <ac:spMk id="15" creationId="{1E504061-8E12-1D25-5547-344CEFDA01C6}"/>
          </ac:spMkLst>
        </pc:spChg>
        <pc:spChg chg="add mod">
          <ac:chgData name="Andy Aidoo" userId="a8e043c3-6b2d-4f22-82b6-b5d247b9ec84" providerId="ADAL" clId="{2D52BA84-D815-4379-9A4E-092A2D4FA91D}" dt="2023-12-09T17:14:37.256" v="8094" actId="207"/>
          <ac:spMkLst>
            <pc:docMk/>
            <pc:sldMk cId="3163802259" sldId="260"/>
            <ac:spMk id="16" creationId="{7D62AC46-7256-0C1B-2857-CE2D18C4159B}"/>
          </ac:spMkLst>
        </pc:spChg>
        <pc:spChg chg="add del mod">
          <ac:chgData name="Andy Aidoo" userId="a8e043c3-6b2d-4f22-82b6-b5d247b9ec84" providerId="ADAL" clId="{2D52BA84-D815-4379-9A4E-092A2D4FA91D}" dt="2023-12-09T17:11:39.587" v="8065" actId="478"/>
          <ac:spMkLst>
            <pc:docMk/>
            <pc:sldMk cId="3163802259" sldId="260"/>
            <ac:spMk id="17" creationId="{33B69978-72D5-4ACD-7939-965A7ADCF35C}"/>
          </ac:spMkLst>
        </pc:spChg>
        <pc:spChg chg="add mod">
          <ac:chgData name="Andy Aidoo" userId="a8e043c3-6b2d-4f22-82b6-b5d247b9ec84" providerId="ADAL" clId="{2D52BA84-D815-4379-9A4E-092A2D4FA91D}" dt="2023-12-09T17:11:39.768" v="8066"/>
          <ac:spMkLst>
            <pc:docMk/>
            <pc:sldMk cId="3163802259" sldId="260"/>
            <ac:spMk id="18" creationId="{8AEA1927-421E-E901-17B8-6975BA5257C5}"/>
          </ac:spMkLst>
        </pc:spChg>
        <pc:picChg chg="add del mod">
          <ac:chgData name="Andy Aidoo" userId="a8e043c3-6b2d-4f22-82b6-b5d247b9ec84" providerId="ADAL" clId="{2D52BA84-D815-4379-9A4E-092A2D4FA91D}" dt="2023-12-08T09:19:37.630" v="2901" actId="21"/>
          <ac:picMkLst>
            <pc:docMk/>
            <pc:sldMk cId="3163802259" sldId="260"/>
            <ac:picMk id="5" creationId="{B261DBA4-DF75-9BA8-BE16-F97994D8BC03}"/>
          </ac:picMkLst>
        </pc:picChg>
        <pc:picChg chg="add mod">
          <ac:chgData name="Andy Aidoo" userId="a8e043c3-6b2d-4f22-82b6-b5d247b9ec84" providerId="ADAL" clId="{2D52BA84-D815-4379-9A4E-092A2D4FA91D}" dt="2023-12-08T09:19:36.642" v="2900"/>
          <ac:picMkLst>
            <pc:docMk/>
            <pc:sldMk cId="3163802259" sldId="260"/>
            <ac:picMk id="7" creationId="{5FFE7DCD-C37D-7A78-292F-CAD8C93BCEC1}"/>
          </ac:picMkLst>
        </pc:picChg>
        <pc:picChg chg="add del">
          <ac:chgData name="Andy Aidoo" userId="a8e043c3-6b2d-4f22-82b6-b5d247b9ec84" providerId="ADAL" clId="{2D52BA84-D815-4379-9A4E-092A2D4FA91D}" dt="2023-12-09T16:33:53.993" v="7776" actId="22"/>
          <ac:picMkLst>
            <pc:docMk/>
            <pc:sldMk cId="3163802259" sldId="260"/>
            <ac:picMk id="11" creationId="{D603E492-45B0-18E6-3D63-A747C7104A86}"/>
          </ac:picMkLst>
        </pc:picChg>
        <pc:cxnChg chg="add mod">
          <ac:chgData name="Andy Aidoo" userId="a8e043c3-6b2d-4f22-82b6-b5d247b9ec84" providerId="ADAL" clId="{2D52BA84-D815-4379-9A4E-092A2D4FA91D}" dt="2023-12-09T16:34:06.197" v="7777"/>
          <ac:cxnSpMkLst>
            <pc:docMk/>
            <pc:sldMk cId="3163802259" sldId="260"/>
            <ac:cxnSpMk id="13" creationId="{28FD9AFD-E6C0-7368-9BA1-91A81E556817}"/>
          </ac:cxnSpMkLst>
        </pc:cxnChg>
        <pc:cxnChg chg="add mod">
          <ac:chgData name="Andy Aidoo" userId="a8e043c3-6b2d-4f22-82b6-b5d247b9ec84" providerId="ADAL" clId="{2D52BA84-D815-4379-9A4E-092A2D4FA91D}" dt="2023-12-09T16:34:06.197" v="7777"/>
          <ac:cxnSpMkLst>
            <pc:docMk/>
            <pc:sldMk cId="3163802259" sldId="260"/>
            <ac:cxnSpMk id="14" creationId="{7C3D70FE-06C0-3A43-0DD4-2537FF0330F6}"/>
          </ac:cxnSpMkLst>
        </pc:cxnChg>
      </pc:sldChg>
      <pc:sldChg chg="addSp delSp modSp mod modTransition modAnim modNotesTx">
        <pc:chgData name="Andy Aidoo" userId="a8e043c3-6b2d-4f22-82b6-b5d247b9ec84" providerId="ADAL" clId="{2D52BA84-D815-4379-9A4E-092A2D4FA91D}" dt="2023-12-11T11:06:36.960" v="11973" actId="20577"/>
        <pc:sldMkLst>
          <pc:docMk/>
          <pc:sldMk cId="2566945164" sldId="261"/>
        </pc:sldMkLst>
        <pc:spChg chg="mod">
          <ac:chgData name="Andy Aidoo" userId="a8e043c3-6b2d-4f22-82b6-b5d247b9ec84" providerId="ADAL" clId="{2D52BA84-D815-4379-9A4E-092A2D4FA91D}" dt="2023-12-09T19:40:49.347" v="11426" actId="1076"/>
          <ac:spMkLst>
            <pc:docMk/>
            <pc:sldMk cId="2566945164" sldId="261"/>
            <ac:spMk id="2" creationId="{E0442E0A-FC66-CD13-0743-0D77198C2E70}"/>
          </ac:spMkLst>
        </pc:spChg>
        <pc:spChg chg="del mod">
          <ac:chgData name="Andy Aidoo" userId="a8e043c3-6b2d-4f22-82b6-b5d247b9ec84" providerId="ADAL" clId="{2D52BA84-D815-4379-9A4E-092A2D4FA91D}" dt="2023-12-09T13:30:29.138" v="5182" actId="478"/>
          <ac:spMkLst>
            <pc:docMk/>
            <pc:sldMk cId="2566945164" sldId="261"/>
            <ac:spMk id="3" creationId="{805BD98E-C9E7-929E-6EAD-B4DDE33C7568}"/>
          </ac:spMkLst>
        </pc:spChg>
        <pc:spChg chg="mod">
          <ac:chgData name="Andy Aidoo" userId="a8e043c3-6b2d-4f22-82b6-b5d247b9ec84" providerId="ADAL" clId="{2D52BA84-D815-4379-9A4E-092A2D4FA91D}" dt="2023-12-09T18:58:49.946" v="11181" actId="20577"/>
          <ac:spMkLst>
            <pc:docMk/>
            <pc:sldMk cId="2566945164" sldId="261"/>
            <ac:spMk id="4" creationId="{49F61EA2-E24E-1F3D-5C2C-B47C84D5C9F5}"/>
          </ac:spMkLst>
        </pc:spChg>
        <pc:spChg chg="add mod">
          <ac:chgData name="Andy Aidoo" userId="a8e043c3-6b2d-4f22-82b6-b5d247b9ec84" providerId="ADAL" clId="{2D52BA84-D815-4379-9A4E-092A2D4FA91D}" dt="2023-12-09T17:14:26.446" v="8092" actId="207"/>
          <ac:spMkLst>
            <pc:docMk/>
            <pc:sldMk cId="2566945164" sldId="261"/>
            <ac:spMk id="6" creationId="{306BD9F2-AAE9-232A-437F-F72F3B6DEAAA}"/>
          </ac:spMkLst>
        </pc:spChg>
        <pc:spChg chg="add mod">
          <ac:chgData name="Andy Aidoo" userId="a8e043c3-6b2d-4f22-82b6-b5d247b9ec84" providerId="ADAL" clId="{2D52BA84-D815-4379-9A4E-092A2D4FA91D}" dt="2023-12-09T17:14:26.446" v="8092" actId="207"/>
          <ac:spMkLst>
            <pc:docMk/>
            <pc:sldMk cId="2566945164" sldId="261"/>
            <ac:spMk id="7" creationId="{D4D7FBE5-2D85-584C-8A48-3DAF0CB82B17}"/>
          </ac:spMkLst>
        </pc:spChg>
        <pc:spChg chg="add del mod">
          <ac:chgData name="Andy Aidoo" userId="a8e043c3-6b2d-4f22-82b6-b5d247b9ec84" providerId="ADAL" clId="{2D52BA84-D815-4379-9A4E-092A2D4FA91D}" dt="2023-12-09T17:11:47.796" v="8069" actId="478"/>
          <ac:spMkLst>
            <pc:docMk/>
            <pc:sldMk cId="2566945164" sldId="261"/>
            <ac:spMk id="8" creationId="{168703C2-9336-FCAB-D9A3-2F0060A57CA6}"/>
          </ac:spMkLst>
        </pc:spChg>
        <pc:spChg chg="add mod">
          <ac:chgData name="Andy Aidoo" userId="a8e043c3-6b2d-4f22-82b6-b5d247b9ec84" providerId="ADAL" clId="{2D52BA84-D815-4379-9A4E-092A2D4FA91D}" dt="2023-12-10T10:52:58.231" v="11785"/>
          <ac:spMkLst>
            <pc:docMk/>
            <pc:sldMk cId="2566945164" sldId="261"/>
            <ac:spMk id="8" creationId="{1CF6050C-7AB1-83B4-C9B9-463F722A119B}"/>
          </ac:spMkLst>
        </pc:spChg>
        <pc:spChg chg="add del mod">
          <ac:chgData name="Andy Aidoo" userId="a8e043c3-6b2d-4f22-82b6-b5d247b9ec84" providerId="ADAL" clId="{2D52BA84-D815-4379-9A4E-092A2D4FA91D}" dt="2023-12-10T10:52:58.070" v="11784" actId="478"/>
          <ac:spMkLst>
            <pc:docMk/>
            <pc:sldMk cId="2566945164" sldId="261"/>
            <ac:spMk id="11" creationId="{4C058573-9D81-2376-56A0-F29438333D89}"/>
          </ac:spMkLst>
        </pc:spChg>
        <pc:spChg chg="add mod topLvl">
          <ac:chgData name="Andy Aidoo" userId="a8e043c3-6b2d-4f22-82b6-b5d247b9ec84" providerId="ADAL" clId="{2D52BA84-D815-4379-9A4E-092A2D4FA91D}" dt="2023-12-09T19:45:22.826" v="11454" actId="165"/>
          <ac:spMkLst>
            <pc:docMk/>
            <pc:sldMk cId="2566945164" sldId="261"/>
            <ac:spMk id="12" creationId="{092F6900-4216-7735-E6D4-465EB1A56F3C}"/>
          </ac:spMkLst>
        </pc:spChg>
        <pc:spChg chg="add mod ord">
          <ac:chgData name="Andy Aidoo" userId="a8e043c3-6b2d-4f22-82b6-b5d247b9ec84" providerId="ADAL" clId="{2D52BA84-D815-4379-9A4E-092A2D4FA91D}" dt="2023-12-09T13:30:57.318" v="5189" actId="164"/>
          <ac:spMkLst>
            <pc:docMk/>
            <pc:sldMk cId="2566945164" sldId="261"/>
            <ac:spMk id="13" creationId="{E30C322B-8E02-123B-575A-876846F80B6F}"/>
          </ac:spMkLst>
        </pc:spChg>
        <pc:spChg chg="add mod">
          <ac:chgData name="Andy Aidoo" userId="a8e043c3-6b2d-4f22-82b6-b5d247b9ec84" providerId="ADAL" clId="{2D52BA84-D815-4379-9A4E-092A2D4FA91D}" dt="2023-12-09T19:57:33.811" v="11480"/>
          <ac:spMkLst>
            <pc:docMk/>
            <pc:sldMk cId="2566945164" sldId="261"/>
            <ac:spMk id="13" creationId="{ED9E6016-F669-AF48-0BD6-AC2CFC3AB367}"/>
          </ac:spMkLst>
        </pc:spChg>
        <pc:spChg chg="add mod">
          <ac:chgData name="Andy Aidoo" userId="a8e043c3-6b2d-4f22-82b6-b5d247b9ec84" providerId="ADAL" clId="{2D52BA84-D815-4379-9A4E-092A2D4FA91D}" dt="2023-12-09T13:17:23.916" v="4891"/>
          <ac:spMkLst>
            <pc:docMk/>
            <pc:sldMk cId="2566945164" sldId="261"/>
            <ac:spMk id="17" creationId="{B912B022-DAB6-0C71-6280-3B6AC9BCFB6B}"/>
          </ac:spMkLst>
        </pc:spChg>
        <pc:spChg chg="add mod">
          <ac:chgData name="Andy Aidoo" userId="a8e043c3-6b2d-4f22-82b6-b5d247b9ec84" providerId="ADAL" clId="{2D52BA84-D815-4379-9A4E-092A2D4FA91D}" dt="2023-12-09T19:59:16.072" v="11580" actId="20577"/>
          <ac:spMkLst>
            <pc:docMk/>
            <pc:sldMk cId="2566945164" sldId="261"/>
            <ac:spMk id="18" creationId="{2F8511E6-7DE7-A24C-5B51-9D26AC2AC468}"/>
          </ac:spMkLst>
        </pc:spChg>
        <pc:spChg chg="add mod ord">
          <ac:chgData name="Andy Aidoo" userId="a8e043c3-6b2d-4f22-82b6-b5d247b9ec84" providerId="ADAL" clId="{2D52BA84-D815-4379-9A4E-092A2D4FA91D}" dt="2023-12-09T13:30:57.318" v="5189" actId="164"/>
          <ac:spMkLst>
            <pc:docMk/>
            <pc:sldMk cId="2566945164" sldId="261"/>
            <ac:spMk id="24" creationId="{47C73618-EF00-BD72-3322-9E88BB3E6CE1}"/>
          </ac:spMkLst>
        </pc:spChg>
        <pc:spChg chg="add mod ord">
          <ac:chgData name="Andy Aidoo" userId="a8e043c3-6b2d-4f22-82b6-b5d247b9ec84" providerId="ADAL" clId="{2D52BA84-D815-4379-9A4E-092A2D4FA91D}" dt="2023-12-09T13:30:57.318" v="5189" actId="164"/>
          <ac:spMkLst>
            <pc:docMk/>
            <pc:sldMk cId="2566945164" sldId="261"/>
            <ac:spMk id="25" creationId="{EC5C08EF-39DC-E956-F06D-09754224EB34}"/>
          </ac:spMkLst>
        </pc:spChg>
        <pc:spChg chg="add del">
          <ac:chgData name="Andy Aidoo" userId="a8e043c3-6b2d-4f22-82b6-b5d247b9ec84" providerId="ADAL" clId="{2D52BA84-D815-4379-9A4E-092A2D4FA91D}" dt="2023-12-09T13:20:32.976" v="4912" actId="478"/>
          <ac:spMkLst>
            <pc:docMk/>
            <pc:sldMk cId="2566945164" sldId="261"/>
            <ac:spMk id="26" creationId="{CD4D5420-71FB-FFE1-F8BA-5EE57F02BC6D}"/>
          </ac:spMkLst>
        </pc:spChg>
        <pc:spChg chg="add mod">
          <ac:chgData name="Andy Aidoo" userId="a8e043c3-6b2d-4f22-82b6-b5d247b9ec84" providerId="ADAL" clId="{2D52BA84-D815-4379-9A4E-092A2D4FA91D}" dt="2023-12-09T13:30:57.318" v="5189" actId="164"/>
          <ac:spMkLst>
            <pc:docMk/>
            <pc:sldMk cId="2566945164" sldId="261"/>
            <ac:spMk id="31" creationId="{54F8BA10-D5CD-29D9-9932-49FCA9ECF488}"/>
          </ac:spMkLst>
        </pc:spChg>
        <pc:spChg chg="add mod">
          <ac:chgData name="Andy Aidoo" userId="a8e043c3-6b2d-4f22-82b6-b5d247b9ec84" providerId="ADAL" clId="{2D52BA84-D815-4379-9A4E-092A2D4FA91D}" dt="2023-12-09T13:30:57.318" v="5189" actId="164"/>
          <ac:spMkLst>
            <pc:docMk/>
            <pc:sldMk cId="2566945164" sldId="261"/>
            <ac:spMk id="32" creationId="{80AF4CD3-9ACB-91FC-513D-498EBA979E35}"/>
          </ac:spMkLst>
        </pc:spChg>
        <pc:spChg chg="add mod">
          <ac:chgData name="Andy Aidoo" userId="a8e043c3-6b2d-4f22-82b6-b5d247b9ec84" providerId="ADAL" clId="{2D52BA84-D815-4379-9A4E-092A2D4FA91D}" dt="2023-12-09T13:30:57.318" v="5189" actId="164"/>
          <ac:spMkLst>
            <pc:docMk/>
            <pc:sldMk cId="2566945164" sldId="261"/>
            <ac:spMk id="33" creationId="{D69107CD-AE8F-BB2E-30B8-B0FFF5765B84}"/>
          </ac:spMkLst>
        </pc:spChg>
        <pc:spChg chg="add mod topLvl">
          <ac:chgData name="Andy Aidoo" userId="a8e043c3-6b2d-4f22-82b6-b5d247b9ec84" providerId="ADAL" clId="{2D52BA84-D815-4379-9A4E-092A2D4FA91D}" dt="2023-12-11T10:54:21.215" v="11824" actId="1076"/>
          <ac:spMkLst>
            <pc:docMk/>
            <pc:sldMk cId="2566945164" sldId="261"/>
            <ac:spMk id="41" creationId="{99C0944C-9237-830A-B931-68C2DD378C06}"/>
          </ac:spMkLst>
        </pc:spChg>
        <pc:spChg chg="add mod topLvl">
          <ac:chgData name="Andy Aidoo" userId="a8e043c3-6b2d-4f22-82b6-b5d247b9ec84" providerId="ADAL" clId="{2D52BA84-D815-4379-9A4E-092A2D4FA91D}" dt="2023-12-11T10:54:11.553" v="11823" actId="20577"/>
          <ac:spMkLst>
            <pc:docMk/>
            <pc:sldMk cId="2566945164" sldId="261"/>
            <ac:spMk id="42" creationId="{76BA6F5F-D1AE-9779-F3A7-39C2DD7EB6B2}"/>
          </ac:spMkLst>
        </pc:spChg>
        <pc:spChg chg="add del mod">
          <ac:chgData name="Andy Aidoo" userId="a8e043c3-6b2d-4f22-82b6-b5d247b9ec84" providerId="ADAL" clId="{2D52BA84-D815-4379-9A4E-092A2D4FA91D}" dt="2023-12-09T14:10:54.170" v="5583" actId="478"/>
          <ac:spMkLst>
            <pc:docMk/>
            <pc:sldMk cId="2566945164" sldId="261"/>
            <ac:spMk id="43" creationId="{9B729E47-7143-51BC-B19C-B1BFB3538BF9}"/>
          </ac:spMkLst>
        </pc:spChg>
        <pc:spChg chg="add del mod">
          <ac:chgData name="Andy Aidoo" userId="a8e043c3-6b2d-4f22-82b6-b5d247b9ec84" providerId="ADAL" clId="{2D52BA84-D815-4379-9A4E-092A2D4FA91D}" dt="2023-12-09T13:30:31.220" v="5183" actId="478"/>
          <ac:spMkLst>
            <pc:docMk/>
            <pc:sldMk cId="2566945164" sldId="261"/>
            <ac:spMk id="45" creationId="{33271148-CB29-6D14-1132-14ED5F900514}"/>
          </ac:spMkLst>
        </pc:spChg>
        <pc:spChg chg="add mod ord topLvl">
          <ac:chgData name="Andy Aidoo" userId="a8e043c3-6b2d-4f22-82b6-b5d247b9ec84" providerId="ADAL" clId="{2D52BA84-D815-4379-9A4E-092A2D4FA91D}" dt="2023-12-09T20:02:25.009" v="11590" actId="166"/>
          <ac:spMkLst>
            <pc:docMk/>
            <pc:sldMk cId="2566945164" sldId="261"/>
            <ac:spMk id="50" creationId="{33FD0DB1-D2F6-3F4D-56EB-3C15AC7E95A7}"/>
          </ac:spMkLst>
        </pc:spChg>
        <pc:spChg chg="add del mod">
          <ac:chgData name="Andy Aidoo" userId="a8e043c3-6b2d-4f22-82b6-b5d247b9ec84" providerId="ADAL" clId="{2D52BA84-D815-4379-9A4E-092A2D4FA91D}" dt="2023-12-09T15:14:37.690" v="7104" actId="478"/>
          <ac:spMkLst>
            <pc:docMk/>
            <pc:sldMk cId="2566945164" sldId="261"/>
            <ac:spMk id="51" creationId="{AABFDA1D-391A-DD6D-67C4-A263E11DE28D}"/>
          </ac:spMkLst>
        </pc:spChg>
        <pc:spChg chg="add del mod">
          <ac:chgData name="Andy Aidoo" userId="a8e043c3-6b2d-4f22-82b6-b5d247b9ec84" providerId="ADAL" clId="{2D52BA84-D815-4379-9A4E-092A2D4FA91D}" dt="2023-12-09T16:34:15.341" v="7780" actId="478"/>
          <ac:spMkLst>
            <pc:docMk/>
            <pc:sldMk cId="2566945164" sldId="261"/>
            <ac:spMk id="52" creationId="{76896CE1-10E3-AAB2-9DCE-60B0DE827319}"/>
          </ac:spMkLst>
        </pc:spChg>
        <pc:spChg chg="add del mod">
          <ac:chgData name="Andy Aidoo" userId="a8e043c3-6b2d-4f22-82b6-b5d247b9ec84" providerId="ADAL" clId="{2D52BA84-D815-4379-9A4E-092A2D4FA91D}" dt="2023-12-09T16:34:15.341" v="7780" actId="478"/>
          <ac:spMkLst>
            <pc:docMk/>
            <pc:sldMk cId="2566945164" sldId="261"/>
            <ac:spMk id="53" creationId="{7EBF4325-BA41-574E-7EE3-EE0233AA2265}"/>
          </ac:spMkLst>
        </pc:spChg>
        <pc:grpChg chg="add del mod">
          <ac:chgData name="Andy Aidoo" userId="a8e043c3-6b2d-4f22-82b6-b5d247b9ec84" providerId="ADAL" clId="{2D52BA84-D815-4379-9A4E-092A2D4FA91D}" dt="2023-12-09T13:12:40.746" v="4742" actId="165"/>
          <ac:grpSpMkLst>
            <pc:docMk/>
            <pc:sldMk cId="2566945164" sldId="261"/>
            <ac:grpSpMk id="12" creationId="{092D3145-5933-276E-5B06-85D5900E3391}"/>
          </ac:grpSpMkLst>
        </pc:grpChg>
        <pc:grpChg chg="add mod">
          <ac:chgData name="Andy Aidoo" userId="a8e043c3-6b2d-4f22-82b6-b5d247b9ec84" providerId="ADAL" clId="{2D52BA84-D815-4379-9A4E-092A2D4FA91D}" dt="2023-12-09T19:57:33.811" v="11480"/>
          <ac:grpSpMkLst>
            <pc:docMk/>
            <pc:sldMk cId="2566945164" sldId="261"/>
            <ac:grpSpMk id="14" creationId="{9CD09503-6D62-3310-9609-C0A646073D48}"/>
          </ac:grpSpMkLst>
        </pc:grpChg>
        <pc:grpChg chg="add del mod">
          <ac:chgData name="Andy Aidoo" userId="a8e043c3-6b2d-4f22-82b6-b5d247b9ec84" providerId="ADAL" clId="{2D52BA84-D815-4379-9A4E-092A2D4FA91D}" dt="2023-12-09T19:45:22.826" v="11454" actId="165"/>
          <ac:grpSpMkLst>
            <pc:docMk/>
            <pc:sldMk cId="2566945164" sldId="261"/>
            <ac:grpSpMk id="15" creationId="{9B6FF2E8-3F0E-4F8A-A28A-71F2917EC0FF}"/>
          </ac:grpSpMkLst>
        </pc:grpChg>
        <pc:grpChg chg="add mod">
          <ac:chgData name="Andy Aidoo" userId="a8e043c3-6b2d-4f22-82b6-b5d247b9ec84" providerId="ADAL" clId="{2D52BA84-D815-4379-9A4E-092A2D4FA91D}" dt="2023-12-09T13:30:57.318" v="5189" actId="164"/>
          <ac:grpSpMkLst>
            <pc:docMk/>
            <pc:sldMk cId="2566945164" sldId="261"/>
            <ac:grpSpMk id="16" creationId="{84B62956-6171-0A24-9438-85AD2CB3C5D4}"/>
          </ac:grpSpMkLst>
        </pc:grpChg>
        <pc:grpChg chg="add mod">
          <ac:chgData name="Andy Aidoo" userId="a8e043c3-6b2d-4f22-82b6-b5d247b9ec84" providerId="ADAL" clId="{2D52BA84-D815-4379-9A4E-092A2D4FA91D}" dt="2023-12-09T13:17:23.916" v="4891"/>
          <ac:grpSpMkLst>
            <pc:docMk/>
            <pc:sldMk cId="2566945164" sldId="261"/>
            <ac:grpSpMk id="18" creationId="{B88F37CD-41C2-FC8F-F893-0849BFA1609A}"/>
          </ac:grpSpMkLst>
        </pc:grpChg>
        <pc:grpChg chg="add del mod">
          <ac:chgData name="Andy Aidoo" userId="a8e043c3-6b2d-4f22-82b6-b5d247b9ec84" providerId="ADAL" clId="{2D52BA84-D815-4379-9A4E-092A2D4FA91D}" dt="2023-12-09T14:00:34.246" v="5273" actId="21"/>
          <ac:grpSpMkLst>
            <pc:docMk/>
            <pc:sldMk cId="2566945164" sldId="261"/>
            <ac:grpSpMk id="46" creationId="{EBBAB187-3041-D205-ED8D-4E9B3D7CBDEC}"/>
          </ac:grpSpMkLst>
        </pc:grpChg>
        <pc:grpChg chg="add del mod ord">
          <ac:chgData name="Andy Aidoo" userId="a8e043c3-6b2d-4f22-82b6-b5d247b9ec84" providerId="ADAL" clId="{2D52BA84-D815-4379-9A4E-092A2D4FA91D}" dt="2023-12-09T19:41:01.715" v="11427" actId="165"/>
          <ac:grpSpMkLst>
            <pc:docMk/>
            <pc:sldMk cId="2566945164" sldId="261"/>
            <ac:grpSpMk id="49" creationId="{B8AE335F-7136-F279-4ED6-522C13E5FBFD}"/>
          </ac:grpSpMkLst>
        </pc:grpChg>
        <pc:picChg chg="add del mod">
          <ac:chgData name="Andy Aidoo" userId="a8e043c3-6b2d-4f22-82b6-b5d247b9ec84" providerId="ADAL" clId="{2D52BA84-D815-4379-9A4E-092A2D4FA91D}" dt="2023-12-09T13:30:57.318" v="5189" actId="164"/>
          <ac:picMkLst>
            <pc:docMk/>
            <pc:sldMk cId="2566945164" sldId="261"/>
            <ac:picMk id="5" creationId="{450AE8F4-F8DE-7BBF-781F-87E5F0FB4C37}"/>
          </ac:picMkLst>
        </pc:picChg>
        <pc:picChg chg="add mod">
          <ac:chgData name="Andy Aidoo" userId="a8e043c3-6b2d-4f22-82b6-b5d247b9ec84" providerId="ADAL" clId="{2D52BA84-D815-4379-9A4E-092A2D4FA91D}" dt="2023-12-09T13:30:57.318" v="5189" actId="164"/>
          <ac:picMkLst>
            <pc:docMk/>
            <pc:sldMk cId="2566945164" sldId="261"/>
            <ac:picMk id="6" creationId="{79D839B7-879C-1D57-6091-F5486F14F33D}"/>
          </ac:picMkLst>
        </pc:picChg>
        <pc:picChg chg="add mod">
          <ac:chgData name="Andy Aidoo" userId="a8e043c3-6b2d-4f22-82b6-b5d247b9ec84" providerId="ADAL" clId="{2D52BA84-D815-4379-9A4E-092A2D4FA91D}" dt="2023-12-09T13:30:57.318" v="5189" actId="164"/>
          <ac:picMkLst>
            <pc:docMk/>
            <pc:sldMk cId="2566945164" sldId="261"/>
            <ac:picMk id="7" creationId="{00367E92-816C-95CD-B68B-94E1AA6CC73F}"/>
          </ac:picMkLst>
        </pc:picChg>
        <pc:picChg chg="add mod topLvl">
          <ac:chgData name="Andy Aidoo" userId="a8e043c3-6b2d-4f22-82b6-b5d247b9ec84" providerId="ADAL" clId="{2D52BA84-D815-4379-9A4E-092A2D4FA91D}" dt="2023-12-09T13:18:09.833" v="4900" actId="208"/>
          <ac:picMkLst>
            <pc:docMk/>
            <pc:sldMk cId="2566945164" sldId="261"/>
            <ac:picMk id="9" creationId="{1FCB9961-7EF4-3683-1F4D-614A845F5A09}"/>
          </ac:picMkLst>
        </pc:picChg>
        <pc:picChg chg="add del mod topLvl">
          <ac:chgData name="Andy Aidoo" userId="a8e043c3-6b2d-4f22-82b6-b5d247b9ec84" providerId="ADAL" clId="{2D52BA84-D815-4379-9A4E-092A2D4FA91D}" dt="2023-12-09T19:51:20.714" v="11468" actId="478"/>
          <ac:picMkLst>
            <pc:docMk/>
            <pc:sldMk cId="2566945164" sldId="261"/>
            <ac:picMk id="10" creationId="{1BF2084D-D48A-80FB-4C94-E464424442C2}"/>
          </ac:picMkLst>
        </pc:picChg>
        <pc:picChg chg="add mod topLvl">
          <ac:chgData name="Andy Aidoo" userId="a8e043c3-6b2d-4f22-82b6-b5d247b9ec84" providerId="ADAL" clId="{2D52BA84-D815-4379-9A4E-092A2D4FA91D}" dt="2023-12-09T13:18:09.833" v="4900" actId="208"/>
          <ac:picMkLst>
            <pc:docMk/>
            <pc:sldMk cId="2566945164" sldId="261"/>
            <ac:picMk id="10" creationId="{E8193943-B3AE-9CF2-0487-337FCB463662}"/>
          </ac:picMkLst>
        </pc:picChg>
        <pc:picChg chg="add mod topLvl">
          <ac:chgData name="Andy Aidoo" userId="a8e043c3-6b2d-4f22-82b6-b5d247b9ec84" providerId="ADAL" clId="{2D52BA84-D815-4379-9A4E-092A2D4FA91D}" dt="2023-12-09T13:18:09.833" v="4900" actId="208"/>
          <ac:picMkLst>
            <pc:docMk/>
            <pc:sldMk cId="2566945164" sldId="261"/>
            <ac:picMk id="11" creationId="{C326D61C-760E-0FF3-D08E-529B98F3C370}"/>
          </ac:picMkLst>
        </pc:picChg>
        <pc:picChg chg="add mod">
          <ac:chgData name="Andy Aidoo" userId="a8e043c3-6b2d-4f22-82b6-b5d247b9ec84" providerId="ADAL" clId="{2D52BA84-D815-4379-9A4E-092A2D4FA91D}" dt="2023-12-09T13:18:09.833" v="4900" actId="208"/>
          <ac:picMkLst>
            <pc:docMk/>
            <pc:sldMk cId="2566945164" sldId="261"/>
            <ac:picMk id="14" creationId="{548D264E-6CF4-C992-5CEE-E21D27FCEE4E}"/>
          </ac:picMkLst>
        </pc:picChg>
        <pc:picChg chg="add mod">
          <ac:chgData name="Andy Aidoo" userId="a8e043c3-6b2d-4f22-82b6-b5d247b9ec84" providerId="ADAL" clId="{2D52BA84-D815-4379-9A4E-092A2D4FA91D}" dt="2023-12-09T13:18:09.833" v="4900" actId="208"/>
          <ac:picMkLst>
            <pc:docMk/>
            <pc:sldMk cId="2566945164" sldId="261"/>
            <ac:picMk id="15" creationId="{E8A69FBD-8829-030F-3BC8-56946D49C8C4}"/>
          </ac:picMkLst>
        </pc:picChg>
        <pc:picChg chg="add del mod">
          <ac:chgData name="Andy Aidoo" userId="a8e043c3-6b2d-4f22-82b6-b5d247b9ec84" providerId="ADAL" clId="{2D52BA84-D815-4379-9A4E-092A2D4FA91D}" dt="2023-12-09T20:02:10.444" v="11585" actId="478"/>
          <ac:picMkLst>
            <pc:docMk/>
            <pc:sldMk cId="2566945164" sldId="261"/>
            <ac:picMk id="17" creationId="{656C4A43-1BF9-4020-711A-F3DFDF0F8EB6}"/>
          </ac:picMkLst>
        </pc:picChg>
        <pc:picChg chg="mod">
          <ac:chgData name="Andy Aidoo" userId="a8e043c3-6b2d-4f22-82b6-b5d247b9ec84" providerId="ADAL" clId="{2D52BA84-D815-4379-9A4E-092A2D4FA91D}" dt="2023-12-09T13:17:23.916" v="4891"/>
          <ac:picMkLst>
            <pc:docMk/>
            <pc:sldMk cId="2566945164" sldId="261"/>
            <ac:picMk id="19" creationId="{35EE9A50-703E-39FF-F9FC-BF9EFBEE41EF}"/>
          </ac:picMkLst>
        </pc:picChg>
        <pc:picChg chg="add mod">
          <ac:chgData name="Andy Aidoo" userId="a8e043c3-6b2d-4f22-82b6-b5d247b9ec84" providerId="ADAL" clId="{2D52BA84-D815-4379-9A4E-092A2D4FA91D}" dt="2023-12-09T20:02:38.180" v="11593" actId="1076"/>
          <ac:picMkLst>
            <pc:docMk/>
            <pc:sldMk cId="2566945164" sldId="261"/>
            <ac:picMk id="19" creationId="{F846F522-780C-1C63-C9C3-8D12F60E5B05}"/>
          </ac:picMkLst>
        </pc:picChg>
        <pc:picChg chg="mod">
          <ac:chgData name="Andy Aidoo" userId="a8e043c3-6b2d-4f22-82b6-b5d247b9ec84" providerId="ADAL" clId="{2D52BA84-D815-4379-9A4E-092A2D4FA91D}" dt="2023-12-09T13:17:23.916" v="4891"/>
          <ac:picMkLst>
            <pc:docMk/>
            <pc:sldMk cId="2566945164" sldId="261"/>
            <ac:picMk id="20" creationId="{25618A60-6479-D7E2-00FC-3612A02BBA88}"/>
          </ac:picMkLst>
        </pc:picChg>
        <pc:picChg chg="mod">
          <ac:chgData name="Andy Aidoo" userId="a8e043c3-6b2d-4f22-82b6-b5d247b9ec84" providerId="ADAL" clId="{2D52BA84-D815-4379-9A4E-092A2D4FA91D}" dt="2023-12-09T13:17:23.916" v="4891"/>
          <ac:picMkLst>
            <pc:docMk/>
            <pc:sldMk cId="2566945164" sldId="261"/>
            <ac:picMk id="21" creationId="{C8BF2800-ABFF-D25C-3E6A-B66BB3EDBDF6}"/>
          </ac:picMkLst>
        </pc:picChg>
        <pc:picChg chg="mod">
          <ac:chgData name="Andy Aidoo" userId="a8e043c3-6b2d-4f22-82b6-b5d247b9ec84" providerId="ADAL" clId="{2D52BA84-D815-4379-9A4E-092A2D4FA91D}" dt="2023-12-09T13:17:23.916" v="4891"/>
          <ac:picMkLst>
            <pc:docMk/>
            <pc:sldMk cId="2566945164" sldId="261"/>
            <ac:picMk id="22" creationId="{75633976-2E2B-308A-3305-CFF17DE0B285}"/>
          </ac:picMkLst>
        </pc:picChg>
        <pc:picChg chg="mod">
          <ac:chgData name="Andy Aidoo" userId="a8e043c3-6b2d-4f22-82b6-b5d247b9ec84" providerId="ADAL" clId="{2D52BA84-D815-4379-9A4E-092A2D4FA91D}" dt="2023-12-09T13:17:23.916" v="4891"/>
          <ac:picMkLst>
            <pc:docMk/>
            <pc:sldMk cId="2566945164" sldId="261"/>
            <ac:picMk id="23" creationId="{FA13581E-2004-521D-08FB-F159609749D5}"/>
          </ac:picMkLst>
        </pc:picChg>
        <pc:picChg chg="add del mod">
          <ac:chgData name="Andy Aidoo" userId="a8e043c3-6b2d-4f22-82b6-b5d247b9ec84" providerId="ADAL" clId="{2D52BA84-D815-4379-9A4E-092A2D4FA91D}" dt="2023-12-09T16:47:45.596" v="7876" actId="478"/>
          <ac:picMkLst>
            <pc:docMk/>
            <pc:sldMk cId="2566945164" sldId="261"/>
            <ac:picMk id="48" creationId="{08B6D651-C433-2828-EE2F-F224652C7B9C}"/>
          </ac:picMkLst>
        </pc:picChg>
        <pc:cxnChg chg="add mod">
          <ac:chgData name="Andy Aidoo" userId="a8e043c3-6b2d-4f22-82b6-b5d247b9ec84" providerId="ADAL" clId="{2D52BA84-D815-4379-9A4E-092A2D4FA91D}" dt="2023-12-09T16:34:15.610" v="7781"/>
          <ac:cxnSpMkLst>
            <pc:docMk/>
            <pc:sldMk cId="2566945164" sldId="261"/>
            <ac:cxnSpMk id="3" creationId="{3C63C107-AB38-8770-3818-21B315DFDB07}"/>
          </ac:cxnSpMkLst>
        </pc:cxnChg>
        <pc:cxnChg chg="add mod">
          <ac:chgData name="Andy Aidoo" userId="a8e043c3-6b2d-4f22-82b6-b5d247b9ec84" providerId="ADAL" clId="{2D52BA84-D815-4379-9A4E-092A2D4FA91D}" dt="2023-12-09T16:34:15.610" v="7781"/>
          <ac:cxnSpMkLst>
            <pc:docMk/>
            <pc:sldMk cId="2566945164" sldId="261"/>
            <ac:cxnSpMk id="5" creationId="{D979E392-1FD7-E037-BB4E-83677E78C5D3}"/>
          </ac:cxnSpMkLst>
        </pc:cxnChg>
        <pc:cxnChg chg="add mod">
          <ac:chgData name="Andy Aidoo" userId="a8e043c3-6b2d-4f22-82b6-b5d247b9ec84" providerId="ADAL" clId="{2D52BA84-D815-4379-9A4E-092A2D4FA91D}" dt="2023-12-09T13:30:57.318" v="5189" actId="164"/>
          <ac:cxnSpMkLst>
            <pc:docMk/>
            <pc:sldMk cId="2566945164" sldId="261"/>
            <ac:cxnSpMk id="28" creationId="{E35DF91A-40F5-A5AE-4680-4D8587ED73E4}"/>
          </ac:cxnSpMkLst>
        </pc:cxnChg>
        <pc:cxnChg chg="add mod">
          <ac:chgData name="Andy Aidoo" userId="a8e043c3-6b2d-4f22-82b6-b5d247b9ec84" providerId="ADAL" clId="{2D52BA84-D815-4379-9A4E-092A2D4FA91D}" dt="2023-12-09T13:30:57.318" v="5189" actId="164"/>
          <ac:cxnSpMkLst>
            <pc:docMk/>
            <pc:sldMk cId="2566945164" sldId="261"/>
            <ac:cxnSpMk id="30" creationId="{D35843CF-C1A5-BDD3-2E8D-BA836772145E}"/>
          </ac:cxnSpMkLst>
        </pc:cxnChg>
        <pc:cxnChg chg="add mod">
          <ac:chgData name="Andy Aidoo" userId="a8e043c3-6b2d-4f22-82b6-b5d247b9ec84" providerId="ADAL" clId="{2D52BA84-D815-4379-9A4E-092A2D4FA91D}" dt="2023-12-09T13:30:57.318" v="5189" actId="164"/>
          <ac:cxnSpMkLst>
            <pc:docMk/>
            <pc:sldMk cId="2566945164" sldId="261"/>
            <ac:cxnSpMk id="35" creationId="{FFA2EBE4-503E-B18C-1A64-06165728F375}"/>
          </ac:cxnSpMkLst>
        </pc:cxnChg>
        <pc:cxnChg chg="add mod">
          <ac:chgData name="Andy Aidoo" userId="a8e043c3-6b2d-4f22-82b6-b5d247b9ec84" providerId="ADAL" clId="{2D52BA84-D815-4379-9A4E-092A2D4FA91D}" dt="2023-12-09T13:30:57.318" v="5189" actId="164"/>
          <ac:cxnSpMkLst>
            <pc:docMk/>
            <pc:sldMk cId="2566945164" sldId="261"/>
            <ac:cxnSpMk id="36" creationId="{549C850F-51A9-F435-1C8C-346AC4D06284}"/>
          </ac:cxnSpMkLst>
        </pc:cxnChg>
        <pc:cxnChg chg="add mod">
          <ac:chgData name="Andy Aidoo" userId="a8e043c3-6b2d-4f22-82b6-b5d247b9ec84" providerId="ADAL" clId="{2D52BA84-D815-4379-9A4E-092A2D4FA91D}" dt="2023-12-09T13:30:57.318" v="5189" actId="164"/>
          <ac:cxnSpMkLst>
            <pc:docMk/>
            <pc:sldMk cId="2566945164" sldId="261"/>
            <ac:cxnSpMk id="38" creationId="{3F60EBB2-9AF9-DC18-1E5F-8281F9DAD466}"/>
          </ac:cxnSpMkLst>
        </pc:cxnChg>
      </pc:sldChg>
      <pc:sldChg chg="addSp delSp modSp mod modTransition delAnim modAnim modNotesTx">
        <pc:chgData name="Andy Aidoo" userId="a8e043c3-6b2d-4f22-82b6-b5d247b9ec84" providerId="ADAL" clId="{2D52BA84-D815-4379-9A4E-092A2D4FA91D}" dt="2023-12-10T10:53:06.091" v="11789"/>
        <pc:sldMkLst>
          <pc:docMk/>
          <pc:sldMk cId="2674473337" sldId="262"/>
        </pc:sldMkLst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2674473337" sldId="262"/>
            <ac:spMk id="2" creationId="{2EA166B5-BAC3-E5C1-5F9E-7495419D05AA}"/>
          </ac:spMkLst>
        </pc:spChg>
        <pc:spChg chg="add del mod">
          <ac:chgData name="Andy Aidoo" userId="a8e043c3-6b2d-4f22-82b6-b5d247b9ec84" providerId="ADAL" clId="{2D52BA84-D815-4379-9A4E-092A2D4FA91D}" dt="2023-12-09T14:41:07.405" v="6670" actId="478"/>
          <ac:spMkLst>
            <pc:docMk/>
            <pc:sldMk cId="2674473337" sldId="262"/>
            <ac:spMk id="3" creationId="{7DEDF122-C498-1432-E666-7B2D221C9FF9}"/>
          </ac:spMkLst>
        </pc:spChg>
        <pc:spChg chg="del">
          <ac:chgData name="Andy Aidoo" userId="a8e043c3-6b2d-4f22-82b6-b5d247b9ec84" providerId="ADAL" clId="{2D52BA84-D815-4379-9A4E-092A2D4FA91D}" dt="2023-12-08T17:41:23.662" v="3153"/>
          <ac:spMkLst>
            <pc:docMk/>
            <pc:sldMk cId="2674473337" sldId="262"/>
            <ac:spMk id="3" creationId="{A81083BA-90B4-5270-F5BB-4C5586B220B9}"/>
          </ac:spMkLst>
        </pc:spChg>
        <pc:spChg chg="mod">
          <ac:chgData name="Andy Aidoo" userId="a8e043c3-6b2d-4f22-82b6-b5d247b9ec84" providerId="ADAL" clId="{2D52BA84-D815-4379-9A4E-092A2D4FA91D}" dt="2023-12-09T18:59:01.955" v="11183" actId="20577"/>
          <ac:spMkLst>
            <pc:docMk/>
            <pc:sldMk cId="2674473337" sldId="262"/>
            <ac:spMk id="4" creationId="{BAAC17A2-3F84-5CCB-3124-B180F285CEEF}"/>
          </ac:spMkLst>
        </pc:spChg>
        <pc:spChg chg="add del mod">
          <ac:chgData name="Andy Aidoo" userId="a8e043c3-6b2d-4f22-82b6-b5d247b9ec84" providerId="ADAL" clId="{2D52BA84-D815-4379-9A4E-092A2D4FA91D}" dt="2023-12-09T14:15:20.328" v="5687" actId="478"/>
          <ac:spMkLst>
            <pc:docMk/>
            <pc:sldMk cId="2674473337" sldId="262"/>
            <ac:spMk id="6" creationId="{001988C2-FDA7-AAEF-BF90-2D109707E507}"/>
          </ac:spMkLst>
        </pc:spChg>
        <pc:spChg chg="add del mod">
          <ac:chgData name="Andy Aidoo" userId="a8e043c3-6b2d-4f22-82b6-b5d247b9ec84" providerId="ADAL" clId="{2D52BA84-D815-4379-9A4E-092A2D4FA91D}" dt="2023-12-09T14:31:54.952" v="6331" actId="478"/>
          <ac:spMkLst>
            <pc:docMk/>
            <pc:sldMk cId="2674473337" sldId="262"/>
            <ac:spMk id="7" creationId="{2EDDAACB-775E-25B8-2EE8-2B3C0CC142BE}"/>
          </ac:spMkLst>
        </pc:spChg>
        <pc:spChg chg="add mod">
          <ac:chgData name="Andy Aidoo" userId="a8e043c3-6b2d-4f22-82b6-b5d247b9ec84" providerId="ADAL" clId="{2D52BA84-D815-4379-9A4E-092A2D4FA91D}" dt="2023-12-09T17:14:12.506" v="8090" actId="207"/>
          <ac:spMkLst>
            <pc:docMk/>
            <pc:sldMk cId="2674473337" sldId="262"/>
            <ac:spMk id="7" creationId="{D2866867-E55C-6D07-549C-9AD7A9EFF190}"/>
          </ac:spMkLst>
        </pc:spChg>
        <pc:spChg chg="add del mod">
          <ac:chgData name="Andy Aidoo" userId="a8e043c3-6b2d-4f22-82b6-b5d247b9ec84" providerId="ADAL" clId="{2D52BA84-D815-4379-9A4E-092A2D4FA91D}" dt="2023-12-08T19:53:29.563" v="3993" actId="478"/>
          <ac:spMkLst>
            <pc:docMk/>
            <pc:sldMk cId="2674473337" sldId="262"/>
            <ac:spMk id="8" creationId="{572F3DE9-8227-F1B2-72E5-E4444CF33B4F}"/>
          </ac:spMkLst>
        </pc:spChg>
        <pc:spChg chg="add mod">
          <ac:chgData name="Andy Aidoo" userId="a8e043c3-6b2d-4f22-82b6-b5d247b9ec84" providerId="ADAL" clId="{2D52BA84-D815-4379-9A4E-092A2D4FA91D}" dt="2023-12-09T17:14:12.506" v="8090" actId="207"/>
          <ac:spMkLst>
            <pc:docMk/>
            <pc:sldMk cId="2674473337" sldId="262"/>
            <ac:spMk id="8" creationId="{AFD34E31-752A-75DD-8C6B-A55FFF3FA73D}"/>
          </ac:spMkLst>
        </pc:spChg>
        <pc:spChg chg="add mod">
          <ac:chgData name="Andy Aidoo" userId="a8e043c3-6b2d-4f22-82b6-b5d247b9ec84" providerId="ADAL" clId="{2D52BA84-D815-4379-9A4E-092A2D4FA91D}" dt="2023-12-10T10:53:06.091" v="11789"/>
          <ac:spMkLst>
            <pc:docMk/>
            <pc:sldMk cId="2674473337" sldId="262"/>
            <ac:spMk id="9" creationId="{8F92332E-6FA8-8373-90D3-7C97EB7725B5}"/>
          </ac:spMkLst>
        </pc:spChg>
        <pc:spChg chg="add del mod">
          <ac:chgData name="Andy Aidoo" userId="a8e043c3-6b2d-4f22-82b6-b5d247b9ec84" providerId="ADAL" clId="{2D52BA84-D815-4379-9A4E-092A2D4FA91D}" dt="2023-12-09T19:06:38.730" v="11304" actId="478"/>
          <ac:spMkLst>
            <pc:docMk/>
            <pc:sldMk cId="2674473337" sldId="262"/>
            <ac:spMk id="9" creationId="{A49F3CE8-9760-F44D-4FF7-EE9EAE3AB686}"/>
          </ac:spMkLst>
        </pc:spChg>
        <pc:spChg chg="add del mod">
          <ac:chgData name="Andy Aidoo" userId="a8e043c3-6b2d-4f22-82b6-b5d247b9ec84" providerId="ADAL" clId="{2D52BA84-D815-4379-9A4E-092A2D4FA91D}" dt="2023-12-09T17:11:54.615" v="8073" actId="478"/>
          <ac:spMkLst>
            <pc:docMk/>
            <pc:sldMk cId="2674473337" sldId="262"/>
            <ac:spMk id="10" creationId="{108E2E9C-CAB5-3FD4-A1D3-9EF0D683CC30}"/>
          </ac:spMkLst>
        </pc:spChg>
        <pc:spChg chg="add del mod">
          <ac:chgData name="Andy Aidoo" userId="a8e043c3-6b2d-4f22-82b6-b5d247b9ec84" providerId="ADAL" clId="{2D52BA84-D815-4379-9A4E-092A2D4FA91D}" dt="2023-12-08T19:53:29.563" v="3993" actId="478"/>
          <ac:spMkLst>
            <pc:docMk/>
            <pc:sldMk cId="2674473337" sldId="262"/>
            <ac:spMk id="10" creationId="{55B409E1-C5C1-2415-C181-32862850B344}"/>
          </ac:spMkLst>
        </pc:spChg>
        <pc:spChg chg="add del mod">
          <ac:chgData name="Andy Aidoo" userId="a8e043c3-6b2d-4f22-82b6-b5d247b9ec84" providerId="ADAL" clId="{2D52BA84-D815-4379-9A4E-092A2D4FA91D}" dt="2023-12-10T10:53:05.914" v="11788" actId="478"/>
          <ac:spMkLst>
            <pc:docMk/>
            <pc:sldMk cId="2674473337" sldId="262"/>
            <ac:spMk id="11" creationId="{3D5E1ACD-3963-EEEF-7B30-67548952C9A2}"/>
          </ac:spMkLst>
        </pc:spChg>
        <pc:spChg chg="add del mod ord">
          <ac:chgData name="Andy Aidoo" userId="a8e043c3-6b2d-4f22-82b6-b5d247b9ec84" providerId="ADAL" clId="{2D52BA84-D815-4379-9A4E-092A2D4FA91D}" dt="2023-12-09T14:35:38.418" v="6402" actId="478"/>
          <ac:spMkLst>
            <pc:docMk/>
            <pc:sldMk cId="2674473337" sldId="262"/>
            <ac:spMk id="11" creationId="{F64A4E75-165D-EFB9-DF2C-00E35AEE14F8}"/>
          </ac:spMkLst>
        </pc:spChg>
        <pc:spChg chg="add mod">
          <ac:chgData name="Andy Aidoo" userId="a8e043c3-6b2d-4f22-82b6-b5d247b9ec84" providerId="ADAL" clId="{2D52BA84-D815-4379-9A4E-092A2D4FA91D}" dt="2023-12-09T14:35:38.618" v="6403"/>
          <ac:spMkLst>
            <pc:docMk/>
            <pc:sldMk cId="2674473337" sldId="262"/>
            <ac:spMk id="12" creationId="{18428002-9708-F1CB-0C91-BDBA38EE5B2B}"/>
          </ac:spMkLst>
        </pc:spChg>
        <pc:spChg chg="add mod ord">
          <ac:chgData name="Andy Aidoo" userId="a8e043c3-6b2d-4f22-82b6-b5d247b9ec84" providerId="ADAL" clId="{2D52BA84-D815-4379-9A4E-092A2D4FA91D}" dt="2023-12-09T19:05:30.350" v="11286" actId="404"/>
          <ac:spMkLst>
            <pc:docMk/>
            <pc:sldMk cId="2674473337" sldId="262"/>
            <ac:spMk id="13" creationId="{72030E4B-C499-217C-2CA0-7C3D93BB6927}"/>
          </ac:spMkLst>
        </pc:spChg>
        <pc:spChg chg="add mod">
          <ac:chgData name="Andy Aidoo" userId="a8e043c3-6b2d-4f22-82b6-b5d247b9ec84" providerId="ADAL" clId="{2D52BA84-D815-4379-9A4E-092A2D4FA91D}" dt="2023-12-09T19:06:38.948" v="11305"/>
          <ac:spMkLst>
            <pc:docMk/>
            <pc:sldMk cId="2674473337" sldId="262"/>
            <ac:spMk id="14" creationId="{AAB98834-DB91-E84E-DF08-10EE7311DC94}"/>
          </ac:spMkLst>
        </pc:spChg>
        <pc:spChg chg="add del mod">
          <ac:chgData name="Andy Aidoo" userId="a8e043c3-6b2d-4f22-82b6-b5d247b9ec84" providerId="ADAL" clId="{2D52BA84-D815-4379-9A4E-092A2D4FA91D}" dt="2023-12-09T15:14:50.230" v="7125" actId="478"/>
          <ac:spMkLst>
            <pc:docMk/>
            <pc:sldMk cId="2674473337" sldId="262"/>
            <ac:spMk id="14" creationId="{DECCC698-3E7B-0AF9-FD50-2D931C112EF9}"/>
          </ac:spMkLst>
        </pc:spChg>
        <pc:spChg chg="add del mod">
          <ac:chgData name="Andy Aidoo" userId="a8e043c3-6b2d-4f22-82b6-b5d247b9ec84" providerId="ADAL" clId="{2D52BA84-D815-4379-9A4E-092A2D4FA91D}" dt="2023-12-09T16:34:25.263" v="7784" actId="478"/>
          <ac:spMkLst>
            <pc:docMk/>
            <pc:sldMk cId="2674473337" sldId="262"/>
            <ac:spMk id="15" creationId="{7F9EE3E3-08BE-4654-D404-41CC3FF4181F}"/>
          </ac:spMkLst>
        </pc:spChg>
        <pc:spChg chg="add del mod">
          <ac:chgData name="Andy Aidoo" userId="a8e043c3-6b2d-4f22-82b6-b5d247b9ec84" providerId="ADAL" clId="{2D52BA84-D815-4379-9A4E-092A2D4FA91D}" dt="2023-12-09T15:19:06.279" v="7245" actId="478"/>
          <ac:spMkLst>
            <pc:docMk/>
            <pc:sldMk cId="2674473337" sldId="262"/>
            <ac:spMk id="16" creationId="{E75F0A48-BD9C-2636-8D71-950BF11C0AA4}"/>
          </ac:spMkLst>
        </pc:spChg>
        <pc:spChg chg="add del mod topLvl">
          <ac:chgData name="Andy Aidoo" userId="a8e043c3-6b2d-4f22-82b6-b5d247b9ec84" providerId="ADAL" clId="{2D52BA84-D815-4379-9A4E-092A2D4FA91D}" dt="2023-12-09T14:31:26.563" v="6330" actId="478"/>
          <ac:spMkLst>
            <pc:docMk/>
            <pc:sldMk cId="2674473337" sldId="262"/>
            <ac:spMk id="18" creationId="{0613AB30-B2F3-C7DD-A712-466934CE3B4E}"/>
          </ac:spMkLst>
        </pc:spChg>
        <pc:spChg chg="add del mod topLvl">
          <ac:chgData name="Andy Aidoo" userId="a8e043c3-6b2d-4f22-82b6-b5d247b9ec84" providerId="ADAL" clId="{2D52BA84-D815-4379-9A4E-092A2D4FA91D}" dt="2023-12-09T12:51:26.591" v="4480" actId="478"/>
          <ac:spMkLst>
            <pc:docMk/>
            <pc:sldMk cId="2674473337" sldId="262"/>
            <ac:spMk id="19" creationId="{BA6135D5-B344-A0E9-5F2A-6FCF57CB8CF3}"/>
          </ac:spMkLst>
        </pc:spChg>
        <pc:spChg chg="add del mod">
          <ac:chgData name="Andy Aidoo" userId="a8e043c3-6b2d-4f22-82b6-b5d247b9ec84" providerId="ADAL" clId="{2D52BA84-D815-4379-9A4E-092A2D4FA91D}" dt="2023-12-08T18:27:54.934" v="3431" actId="478"/>
          <ac:spMkLst>
            <pc:docMk/>
            <pc:sldMk cId="2674473337" sldId="262"/>
            <ac:spMk id="20" creationId="{3CB4F7AF-B17E-DE88-9CC4-F6FB76B4A262}"/>
          </ac:spMkLst>
        </pc:spChg>
        <pc:spChg chg="add del mod">
          <ac:chgData name="Andy Aidoo" userId="a8e043c3-6b2d-4f22-82b6-b5d247b9ec84" providerId="ADAL" clId="{2D52BA84-D815-4379-9A4E-092A2D4FA91D}" dt="2023-12-09T16:34:25.263" v="7784" actId="478"/>
          <ac:spMkLst>
            <pc:docMk/>
            <pc:sldMk cId="2674473337" sldId="262"/>
            <ac:spMk id="20" creationId="{FEE90420-3351-4398-88A7-F86E30346776}"/>
          </ac:spMkLst>
        </pc:spChg>
        <pc:spChg chg="add del mod">
          <ac:chgData name="Andy Aidoo" userId="a8e043c3-6b2d-4f22-82b6-b5d247b9ec84" providerId="ADAL" clId="{2D52BA84-D815-4379-9A4E-092A2D4FA91D}" dt="2023-12-08T19:21:07.684" v="3765" actId="478"/>
          <ac:spMkLst>
            <pc:docMk/>
            <pc:sldMk cId="2674473337" sldId="262"/>
            <ac:spMk id="21" creationId="{72D7E05E-FAFA-6BEE-3125-B9E8D04FF4D9}"/>
          </ac:spMkLst>
        </pc:spChg>
        <pc:spChg chg="add mod">
          <ac:chgData name="Andy Aidoo" userId="a8e043c3-6b2d-4f22-82b6-b5d247b9ec84" providerId="ADAL" clId="{2D52BA84-D815-4379-9A4E-092A2D4FA91D}" dt="2023-12-08T18:29:15.981" v="3645"/>
          <ac:spMkLst>
            <pc:docMk/>
            <pc:sldMk cId="2674473337" sldId="262"/>
            <ac:spMk id="22" creationId="{7ABF65A6-C989-4EB1-CF46-B37392AF77B2}"/>
          </ac:spMkLst>
        </pc:spChg>
        <pc:spChg chg="add mod">
          <ac:chgData name="Andy Aidoo" userId="a8e043c3-6b2d-4f22-82b6-b5d247b9ec84" providerId="ADAL" clId="{2D52BA84-D815-4379-9A4E-092A2D4FA91D}" dt="2023-12-08T18:29:15.981" v="3645"/>
          <ac:spMkLst>
            <pc:docMk/>
            <pc:sldMk cId="2674473337" sldId="262"/>
            <ac:spMk id="23" creationId="{9DD4C626-ED54-AF7C-015F-6E2BFD3F7045}"/>
          </ac:spMkLst>
        </pc:spChg>
        <pc:spChg chg="add mod">
          <ac:chgData name="Andy Aidoo" userId="a8e043c3-6b2d-4f22-82b6-b5d247b9ec84" providerId="ADAL" clId="{2D52BA84-D815-4379-9A4E-092A2D4FA91D}" dt="2023-12-08T18:29:15.981" v="3645"/>
          <ac:spMkLst>
            <pc:docMk/>
            <pc:sldMk cId="2674473337" sldId="262"/>
            <ac:spMk id="24" creationId="{F0F0035F-0FF7-C591-02FC-1E13A485A7F8}"/>
          </ac:spMkLst>
        </pc:spChg>
        <pc:spChg chg="add del mod topLvl">
          <ac:chgData name="Andy Aidoo" userId="a8e043c3-6b2d-4f22-82b6-b5d247b9ec84" providerId="ADAL" clId="{2D52BA84-D815-4379-9A4E-092A2D4FA91D}" dt="2023-12-09T12:40:20.031" v="4429" actId="478"/>
          <ac:spMkLst>
            <pc:docMk/>
            <pc:sldMk cId="2674473337" sldId="262"/>
            <ac:spMk id="27" creationId="{245DA36A-D7EC-F313-4869-CA2D692E1221}"/>
          </ac:spMkLst>
        </pc:spChg>
        <pc:spChg chg="add del mod">
          <ac:chgData name="Andy Aidoo" userId="a8e043c3-6b2d-4f22-82b6-b5d247b9ec84" providerId="ADAL" clId="{2D52BA84-D815-4379-9A4E-092A2D4FA91D}" dt="2023-12-09T12:32:13.968" v="4395" actId="478"/>
          <ac:spMkLst>
            <pc:docMk/>
            <pc:sldMk cId="2674473337" sldId="262"/>
            <ac:spMk id="28" creationId="{66C677F2-FA1C-DF29-8065-A9ED139E8FD5}"/>
          </ac:spMkLst>
        </pc:spChg>
        <pc:spChg chg="add del mod">
          <ac:chgData name="Andy Aidoo" userId="a8e043c3-6b2d-4f22-82b6-b5d247b9ec84" providerId="ADAL" clId="{2D52BA84-D815-4379-9A4E-092A2D4FA91D}" dt="2023-12-09T12:32:17.150" v="4396" actId="478"/>
          <ac:spMkLst>
            <pc:docMk/>
            <pc:sldMk cId="2674473337" sldId="262"/>
            <ac:spMk id="29" creationId="{32B38654-5581-789F-FA98-AD374BC078C4}"/>
          </ac:spMkLst>
        </pc:spChg>
        <pc:spChg chg="add del mod">
          <ac:chgData name="Andy Aidoo" userId="a8e043c3-6b2d-4f22-82b6-b5d247b9ec84" providerId="ADAL" clId="{2D52BA84-D815-4379-9A4E-092A2D4FA91D}" dt="2023-12-08T19:29:54.485" v="3834" actId="478"/>
          <ac:spMkLst>
            <pc:docMk/>
            <pc:sldMk cId="2674473337" sldId="262"/>
            <ac:spMk id="32" creationId="{62BA27B3-6CAD-15BA-4E26-23A996A000AD}"/>
          </ac:spMkLst>
        </pc:spChg>
        <pc:spChg chg="add del mod topLvl">
          <ac:chgData name="Andy Aidoo" userId="a8e043c3-6b2d-4f22-82b6-b5d247b9ec84" providerId="ADAL" clId="{2D52BA84-D815-4379-9A4E-092A2D4FA91D}" dt="2023-12-09T14:47:29.717" v="6865" actId="478"/>
          <ac:spMkLst>
            <pc:docMk/>
            <pc:sldMk cId="2674473337" sldId="262"/>
            <ac:spMk id="33" creationId="{88326B16-77C2-AB80-4866-D13EA3482B5A}"/>
          </ac:spMkLst>
        </pc:spChg>
        <pc:spChg chg="add del mod">
          <ac:chgData name="Andy Aidoo" userId="a8e043c3-6b2d-4f22-82b6-b5d247b9ec84" providerId="ADAL" clId="{2D52BA84-D815-4379-9A4E-092A2D4FA91D}" dt="2023-12-09T14:16:14.109" v="5753" actId="478"/>
          <ac:spMkLst>
            <pc:docMk/>
            <pc:sldMk cId="2674473337" sldId="262"/>
            <ac:spMk id="37" creationId="{DE749A61-6256-C34D-2631-F29190F4E4A7}"/>
          </ac:spMkLst>
        </pc:spChg>
        <pc:grpChg chg="add del mod">
          <ac:chgData name="Andy Aidoo" userId="a8e043c3-6b2d-4f22-82b6-b5d247b9ec84" providerId="ADAL" clId="{2D52BA84-D815-4379-9A4E-092A2D4FA91D}" dt="2023-12-09T12:34:39.726" v="4407" actId="165"/>
          <ac:grpSpMkLst>
            <pc:docMk/>
            <pc:sldMk cId="2674473337" sldId="262"/>
            <ac:grpSpMk id="36" creationId="{8DEBBC32-657E-D423-AF3E-8C1F0E33870A}"/>
          </ac:grpSpMkLst>
        </pc:grpChg>
        <pc:picChg chg="add mod">
          <ac:chgData name="Andy Aidoo" userId="a8e043c3-6b2d-4f22-82b6-b5d247b9ec84" providerId="ADAL" clId="{2D52BA84-D815-4379-9A4E-092A2D4FA91D}" dt="2023-12-09T14:31:17.300" v="6327"/>
          <ac:picMkLst>
            <pc:docMk/>
            <pc:sldMk cId="2674473337" sldId="262"/>
            <ac:picMk id="5" creationId="{8AA04442-DF4C-7BEC-884C-1DE3F890458D}"/>
          </ac:picMkLst>
        </pc:picChg>
        <pc:picChg chg="add del mod">
          <ac:chgData name="Andy Aidoo" userId="a8e043c3-6b2d-4f22-82b6-b5d247b9ec84" providerId="ADAL" clId="{2D52BA84-D815-4379-9A4E-092A2D4FA91D}" dt="2023-12-08T19:33:29.653" v="3839" actId="478"/>
          <ac:picMkLst>
            <pc:docMk/>
            <pc:sldMk cId="2674473337" sldId="262"/>
            <ac:picMk id="6" creationId="{4F9748C3-4132-816A-4669-D5895DDB54E0}"/>
          </ac:picMkLst>
        </pc:picChg>
        <pc:picChg chg="add del mod">
          <ac:chgData name="Andy Aidoo" userId="a8e043c3-6b2d-4f22-82b6-b5d247b9ec84" providerId="ADAL" clId="{2D52BA84-D815-4379-9A4E-092A2D4FA91D}" dt="2023-12-09T14:16:52.069" v="5756" actId="21"/>
          <ac:picMkLst>
            <pc:docMk/>
            <pc:sldMk cId="2674473337" sldId="262"/>
            <ac:picMk id="10" creationId="{2EE2429B-FF73-129D-E4B4-81AA4D29CFE2}"/>
          </ac:picMkLst>
        </pc:picChg>
        <pc:picChg chg="add del mod ord">
          <ac:chgData name="Andy Aidoo" userId="a8e043c3-6b2d-4f22-82b6-b5d247b9ec84" providerId="ADAL" clId="{2D52BA84-D815-4379-9A4E-092A2D4FA91D}" dt="2023-12-08T18:19:46.187" v="3376" actId="478"/>
          <ac:picMkLst>
            <pc:docMk/>
            <pc:sldMk cId="2674473337" sldId="262"/>
            <ac:picMk id="11" creationId="{EA1BAD16-E194-1F7B-E17D-B1A4E14A42F4}"/>
          </ac:picMkLst>
        </pc:picChg>
        <pc:picChg chg="add del mod ord">
          <ac:chgData name="Andy Aidoo" userId="a8e043c3-6b2d-4f22-82b6-b5d247b9ec84" providerId="ADAL" clId="{2D52BA84-D815-4379-9A4E-092A2D4FA91D}" dt="2023-12-08T18:21:11.448" v="3390" actId="478"/>
          <ac:picMkLst>
            <pc:docMk/>
            <pc:sldMk cId="2674473337" sldId="262"/>
            <ac:picMk id="13" creationId="{CA1CD62C-0DDC-4D2E-0590-65AC6F4C0393}"/>
          </ac:picMkLst>
        </pc:picChg>
        <pc:picChg chg="add del mod">
          <ac:chgData name="Andy Aidoo" userId="a8e043c3-6b2d-4f22-82b6-b5d247b9ec84" providerId="ADAL" clId="{2D52BA84-D815-4379-9A4E-092A2D4FA91D}" dt="2023-12-08T18:23:46.137" v="3402" actId="478"/>
          <ac:picMkLst>
            <pc:docMk/>
            <pc:sldMk cId="2674473337" sldId="262"/>
            <ac:picMk id="15" creationId="{5574F523-F498-3E07-C183-A69D5290747A}"/>
          </ac:picMkLst>
        </pc:picChg>
        <pc:picChg chg="add mod">
          <ac:chgData name="Andy Aidoo" userId="a8e043c3-6b2d-4f22-82b6-b5d247b9ec84" providerId="ADAL" clId="{2D52BA84-D815-4379-9A4E-092A2D4FA91D}" dt="2023-12-08T19:57:29.902" v="4159" actId="1035"/>
          <ac:picMkLst>
            <pc:docMk/>
            <pc:sldMk cId="2674473337" sldId="262"/>
            <ac:picMk id="17" creationId="{F27A5AA8-3996-26A0-10CB-3C736684C636}"/>
          </ac:picMkLst>
        </pc:picChg>
        <pc:picChg chg="add mod topLvl">
          <ac:chgData name="Andy Aidoo" userId="a8e043c3-6b2d-4f22-82b6-b5d247b9ec84" providerId="ADAL" clId="{2D52BA84-D815-4379-9A4E-092A2D4FA91D}" dt="2023-12-09T12:34:39.726" v="4407" actId="165"/>
          <ac:picMkLst>
            <pc:docMk/>
            <pc:sldMk cId="2674473337" sldId="262"/>
            <ac:picMk id="26" creationId="{D09182EB-08E2-5E03-29CD-2A658652F982}"/>
          </ac:picMkLst>
        </pc:picChg>
        <pc:picChg chg="add del mod topLvl">
          <ac:chgData name="Andy Aidoo" userId="a8e043c3-6b2d-4f22-82b6-b5d247b9ec84" providerId="ADAL" clId="{2D52BA84-D815-4379-9A4E-092A2D4FA91D}" dt="2023-12-09T14:33:25.500" v="6344" actId="478"/>
          <ac:picMkLst>
            <pc:docMk/>
            <pc:sldMk cId="2674473337" sldId="262"/>
            <ac:picMk id="31" creationId="{C8B31B85-E74C-1FFF-B5E4-DC93AB260BDD}"/>
          </ac:picMkLst>
        </pc:picChg>
        <pc:picChg chg="add del mod">
          <ac:chgData name="Andy Aidoo" userId="a8e043c3-6b2d-4f22-82b6-b5d247b9ec84" providerId="ADAL" clId="{2D52BA84-D815-4379-9A4E-092A2D4FA91D}" dt="2023-12-08T19:53:29.563" v="3993" actId="478"/>
          <ac:picMkLst>
            <pc:docMk/>
            <pc:sldMk cId="2674473337" sldId="262"/>
            <ac:picMk id="35" creationId="{82EDC098-9042-8617-BE24-A7E8147B8B36}"/>
          </ac:picMkLst>
        </pc:picChg>
        <pc:cxnChg chg="add mod">
          <ac:chgData name="Andy Aidoo" userId="a8e043c3-6b2d-4f22-82b6-b5d247b9ec84" providerId="ADAL" clId="{2D52BA84-D815-4379-9A4E-092A2D4FA91D}" dt="2023-12-09T16:34:25.464" v="7785"/>
          <ac:cxnSpMkLst>
            <pc:docMk/>
            <pc:sldMk cId="2674473337" sldId="262"/>
            <ac:cxnSpMk id="3" creationId="{922227C4-D6FC-F76E-41F2-F614615A65E6}"/>
          </ac:cxnSpMkLst>
        </pc:cxnChg>
        <pc:cxnChg chg="add mod">
          <ac:chgData name="Andy Aidoo" userId="a8e043c3-6b2d-4f22-82b6-b5d247b9ec84" providerId="ADAL" clId="{2D52BA84-D815-4379-9A4E-092A2D4FA91D}" dt="2023-12-09T16:34:25.464" v="7785"/>
          <ac:cxnSpMkLst>
            <pc:docMk/>
            <pc:sldMk cId="2674473337" sldId="262"/>
            <ac:cxnSpMk id="6" creationId="{AB4EA0FF-2947-D675-C639-AE8530B47C88}"/>
          </ac:cxnSpMkLst>
        </pc:cxnChg>
      </pc:sldChg>
      <pc:sldChg chg="addSp delSp modSp mod modTransition modNotesTx">
        <pc:chgData name="Andy Aidoo" userId="a8e043c3-6b2d-4f22-82b6-b5d247b9ec84" providerId="ADAL" clId="{2D52BA84-D815-4379-9A4E-092A2D4FA91D}" dt="2023-12-11T11:58:07.677" v="12000" actId="20577"/>
        <pc:sldMkLst>
          <pc:docMk/>
          <pc:sldMk cId="1744639663" sldId="263"/>
        </pc:sldMkLst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1744639663" sldId="263"/>
            <ac:spMk id="2" creationId="{9C699654-5181-81B9-1B1C-E085DAF47F02}"/>
          </ac:spMkLst>
        </pc:spChg>
        <pc:spChg chg="mod">
          <ac:chgData name="Andy Aidoo" userId="a8e043c3-6b2d-4f22-82b6-b5d247b9ec84" providerId="ADAL" clId="{2D52BA84-D815-4379-9A4E-092A2D4FA91D}" dt="2023-12-11T11:58:07.677" v="12000" actId="20577"/>
          <ac:spMkLst>
            <pc:docMk/>
            <pc:sldMk cId="1744639663" sldId="263"/>
            <ac:spMk id="3" creationId="{5F688F0A-B9F3-BBCA-BA4C-EA2F1115385C}"/>
          </ac:spMkLst>
        </pc:spChg>
        <pc:spChg chg="mod">
          <ac:chgData name="Andy Aidoo" userId="a8e043c3-6b2d-4f22-82b6-b5d247b9ec84" providerId="ADAL" clId="{2D52BA84-D815-4379-9A4E-092A2D4FA91D}" dt="2023-12-09T19:00:00.772" v="11205" actId="20577"/>
          <ac:spMkLst>
            <pc:docMk/>
            <pc:sldMk cId="1744639663" sldId="263"/>
            <ac:spMk id="4" creationId="{907AE414-9620-BE8D-7214-DC7014F3DB83}"/>
          </ac:spMkLst>
        </pc:spChg>
        <pc:spChg chg="add del mod">
          <ac:chgData name="Andy Aidoo" userId="a8e043c3-6b2d-4f22-82b6-b5d247b9ec84" providerId="ADAL" clId="{2D52BA84-D815-4379-9A4E-092A2D4FA91D}" dt="2023-12-10T10:52:20.436" v="11766"/>
          <ac:spMkLst>
            <pc:docMk/>
            <pc:sldMk cId="1744639663" sldId="263"/>
            <ac:spMk id="5" creationId="{2937EA46-3604-6296-C1CB-490E7C310E08}"/>
          </ac:spMkLst>
        </pc:spChg>
        <pc:spChg chg="add del mod">
          <ac:chgData name="Andy Aidoo" userId="a8e043c3-6b2d-4f22-82b6-b5d247b9ec84" providerId="ADAL" clId="{2D52BA84-D815-4379-9A4E-092A2D4FA91D}" dt="2023-12-09T16:37:47.221" v="7836" actId="478"/>
          <ac:spMkLst>
            <pc:docMk/>
            <pc:sldMk cId="1744639663" sldId="263"/>
            <ac:spMk id="5" creationId="{EEB4F18C-2495-52A0-CBA3-0A98E85EF75A}"/>
          </ac:spMkLst>
        </pc:spChg>
        <pc:spChg chg="add mod">
          <ac:chgData name="Andy Aidoo" userId="a8e043c3-6b2d-4f22-82b6-b5d247b9ec84" providerId="ADAL" clId="{2D52BA84-D815-4379-9A4E-092A2D4FA91D}" dt="2023-12-10T10:53:26.449" v="11799"/>
          <ac:spMkLst>
            <pc:docMk/>
            <pc:sldMk cId="1744639663" sldId="263"/>
            <ac:spMk id="6" creationId="{98144712-97ED-DF8A-83DB-B3C1275EB863}"/>
          </ac:spMkLst>
        </pc:spChg>
        <pc:spChg chg="add del mod">
          <ac:chgData name="Andy Aidoo" userId="a8e043c3-6b2d-4f22-82b6-b5d247b9ec84" providerId="ADAL" clId="{2D52BA84-D815-4379-9A4E-092A2D4FA91D}" dt="2023-12-09T16:37:54.816" v="7839" actId="478"/>
          <ac:spMkLst>
            <pc:docMk/>
            <pc:sldMk cId="1744639663" sldId="263"/>
            <ac:spMk id="6" creationId="{ECE46BA9-0C4E-480A-AEC4-1BAD8F4363BE}"/>
          </ac:spMkLst>
        </pc:spChg>
        <pc:spChg chg="add del mod">
          <ac:chgData name="Andy Aidoo" userId="a8e043c3-6b2d-4f22-82b6-b5d247b9ec84" providerId="ADAL" clId="{2D52BA84-D815-4379-9A4E-092A2D4FA91D}" dt="2023-12-09T16:37:52.438" v="7838" actId="478"/>
          <ac:spMkLst>
            <pc:docMk/>
            <pc:sldMk cId="1744639663" sldId="263"/>
            <ac:spMk id="7" creationId="{6165723F-4C0A-D1D2-6CBC-F9D015462A53}"/>
          </ac:spMkLst>
        </pc:spChg>
        <pc:spChg chg="add mod">
          <ac:chgData name="Andy Aidoo" userId="a8e043c3-6b2d-4f22-82b6-b5d247b9ec84" providerId="ADAL" clId="{2D52BA84-D815-4379-9A4E-092A2D4FA91D}" dt="2023-12-09T17:13:31.996" v="8084" actId="207"/>
          <ac:spMkLst>
            <pc:docMk/>
            <pc:sldMk cId="1744639663" sldId="263"/>
            <ac:spMk id="10" creationId="{824280AC-DD1E-2DF7-9A6C-DF3C51C80277}"/>
          </ac:spMkLst>
        </pc:spChg>
        <pc:spChg chg="add mod">
          <ac:chgData name="Andy Aidoo" userId="a8e043c3-6b2d-4f22-82b6-b5d247b9ec84" providerId="ADAL" clId="{2D52BA84-D815-4379-9A4E-092A2D4FA91D}" dt="2023-12-09T17:13:29.401" v="8083" actId="207"/>
          <ac:spMkLst>
            <pc:docMk/>
            <pc:sldMk cId="1744639663" sldId="263"/>
            <ac:spMk id="11" creationId="{5B085531-F834-87D0-C34C-A0EFC573F264}"/>
          </ac:spMkLst>
        </pc:spChg>
        <pc:spChg chg="add del mod">
          <ac:chgData name="Andy Aidoo" userId="a8e043c3-6b2d-4f22-82b6-b5d247b9ec84" providerId="ADAL" clId="{2D52BA84-D815-4379-9A4E-092A2D4FA91D}" dt="2023-12-09T17:13:05.604" v="8081" actId="478"/>
          <ac:spMkLst>
            <pc:docMk/>
            <pc:sldMk cId="1744639663" sldId="263"/>
            <ac:spMk id="12" creationId="{E5957A47-95DE-42FE-7EB5-9628FD3E2CDC}"/>
          </ac:spMkLst>
        </pc:spChg>
        <pc:spChg chg="add del mod">
          <ac:chgData name="Andy Aidoo" userId="a8e043c3-6b2d-4f22-82b6-b5d247b9ec84" providerId="ADAL" clId="{2D52BA84-D815-4379-9A4E-092A2D4FA91D}" dt="2023-12-10T10:53:26.313" v="11798" actId="478"/>
          <ac:spMkLst>
            <pc:docMk/>
            <pc:sldMk cId="1744639663" sldId="263"/>
            <ac:spMk id="16" creationId="{9A58F94A-3290-C0AF-DFE3-7D175F452A6D}"/>
          </ac:spMkLst>
        </pc:spChg>
        <pc:cxnChg chg="add mod">
          <ac:chgData name="Andy Aidoo" userId="a8e043c3-6b2d-4f22-82b6-b5d247b9ec84" providerId="ADAL" clId="{2D52BA84-D815-4379-9A4E-092A2D4FA91D}" dt="2023-12-09T16:37:47.537" v="7837"/>
          <ac:cxnSpMkLst>
            <pc:docMk/>
            <pc:sldMk cId="1744639663" sldId="263"/>
            <ac:cxnSpMk id="8" creationId="{D73D061C-CA10-5B96-C818-9D05FDC9F78E}"/>
          </ac:cxnSpMkLst>
        </pc:cxnChg>
        <pc:cxnChg chg="add mod">
          <ac:chgData name="Andy Aidoo" userId="a8e043c3-6b2d-4f22-82b6-b5d247b9ec84" providerId="ADAL" clId="{2D52BA84-D815-4379-9A4E-092A2D4FA91D}" dt="2023-12-09T16:38:00.321" v="7840" actId="14100"/>
          <ac:cxnSpMkLst>
            <pc:docMk/>
            <pc:sldMk cId="1744639663" sldId="263"/>
            <ac:cxnSpMk id="9" creationId="{A2559DE0-DE57-0441-B737-D343CB3E451E}"/>
          </ac:cxnSpMkLst>
        </pc:cxnChg>
        <pc:cxnChg chg="add mod">
          <ac:chgData name="Andy Aidoo" userId="a8e043c3-6b2d-4f22-82b6-b5d247b9ec84" providerId="ADAL" clId="{2D52BA84-D815-4379-9A4E-092A2D4FA91D}" dt="2023-12-09T16:38:15.341" v="7844" actId="693"/>
          <ac:cxnSpMkLst>
            <pc:docMk/>
            <pc:sldMk cId="1744639663" sldId="263"/>
            <ac:cxnSpMk id="14" creationId="{C7F97642-B165-332C-4857-FB818C745E36}"/>
          </ac:cxnSpMkLst>
        </pc:cxnChg>
      </pc:sldChg>
      <pc:sldChg chg="modSp new del mod ord modTransition modShow modNotesTx">
        <pc:chgData name="Andy Aidoo" userId="a8e043c3-6b2d-4f22-82b6-b5d247b9ec84" providerId="ADAL" clId="{2D52BA84-D815-4379-9A4E-092A2D4FA91D}" dt="2023-12-09T15:35:25.597" v="7363" actId="47"/>
        <pc:sldMkLst>
          <pc:docMk/>
          <pc:sldMk cId="2262883673" sldId="264"/>
        </pc:sldMkLst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2262883673" sldId="264"/>
            <ac:spMk id="2" creationId="{878A9B8F-8DAF-91E1-D44D-FA21C69387EC}"/>
          </ac:spMkLst>
        </pc:spChg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2262883673" sldId="264"/>
            <ac:spMk id="3" creationId="{1FDAD2E1-CCEF-2A0B-6490-334C95BCADAD}"/>
          </ac:spMkLst>
        </pc:spChg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2262883673" sldId="264"/>
            <ac:spMk id="4" creationId="{63DC3C81-7A69-0077-61EC-4C9F10B5B483}"/>
          </ac:spMkLst>
        </pc:spChg>
      </pc:sldChg>
      <pc:sldChg chg="addSp delSp modSp new mod ord modTransition modNotesTx">
        <pc:chgData name="Andy Aidoo" userId="a8e043c3-6b2d-4f22-82b6-b5d247b9ec84" providerId="ADAL" clId="{2D52BA84-D815-4379-9A4E-092A2D4FA91D}" dt="2023-12-11T10:59:21.233" v="11826" actId="1076"/>
        <pc:sldMkLst>
          <pc:docMk/>
          <pc:sldMk cId="3540050600" sldId="265"/>
        </pc:sldMkLst>
        <pc:spChg chg="mod">
          <ac:chgData name="Andy Aidoo" userId="a8e043c3-6b2d-4f22-82b6-b5d247b9ec84" providerId="ADAL" clId="{2D52BA84-D815-4379-9A4E-092A2D4FA91D}" dt="2023-12-09T19:08:41.096" v="11329" actId="113"/>
          <ac:spMkLst>
            <pc:docMk/>
            <pc:sldMk cId="3540050600" sldId="265"/>
            <ac:spMk id="2" creationId="{664B7B1B-0A7A-5485-A952-AD536509FECB}"/>
          </ac:spMkLst>
        </pc:spChg>
        <pc:spChg chg="add del mod">
          <ac:chgData name="Andy Aidoo" userId="a8e043c3-6b2d-4f22-82b6-b5d247b9ec84" providerId="ADAL" clId="{2D52BA84-D815-4379-9A4E-092A2D4FA91D}" dt="2023-12-09T15:14:34.452" v="7102" actId="478"/>
          <ac:spMkLst>
            <pc:docMk/>
            <pc:sldMk cId="3540050600" sldId="265"/>
            <ac:spMk id="3" creationId="{37EAFFD7-5272-FCD4-1CFB-D8956D8BB67D}"/>
          </ac:spMkLst>
        </pc:spChg>
        <pc:spChg chg="del">
          <ac:chgData name="Andy Aidoo" userId="a8e043c3-6b2d-4f22-82b6-b5d247b9ec84" providerId="ADAL" clId="{2D52BA84-D815-4379-9A4E-092A2D4FA91D}" dt="2023-12-08T09:19:40.275" v="2902"/>
          <ac:spMkLst>
            <pc:docMk/>
            <pc:sldMk cId="3540050600" sldId="265"/>
            <ac:spMk id="3" creationId="{A0CDA920-A54A-1295-755D-DC32F066E8A4}"/>
          </ac:spMkLst>
        </pc:spChg>
        <pc:spChg chg="mod">
          <ac:chgData name="Andy Aidoo" userId="a8e043c3-6b2d-4f22-82b6-b5d247b9ec84" providerId="ADAL" clId="{2D52BA84-D815-4379-9A4E-092A2D4FA91D}" dt="2023-12-09T18:46:51.776" v="11025" actId="20577"/>
          <ac:spMkLst>
            <pc:docMk/>
            <pc:sldMk cId="3540050600" sldId="265"/>
            <ac:spMk id="4" creationId="{10BA3528-34AF-5067-B24E-A436A0787514}"/>
          </ac:spMkLst>
        </pc:spChg>
        <pc:spChg chg="add mod">
          <ac:chgData name="Andy Aidoo" userId="a8e043c3-6b2d-4f22-82b6-b5d247b9ec84" providerId="ADAL" clId="{2D52BA84-D815-4379-9A4E-092A2D4FA91D}" dt="2023-12-10T10:52:55.795" v="11783"/>
          <ac:spMkLst>
            <pc:docMk/>
            <pc:sldMk cId="3540050600" sldId="265"/>
            <ac:spMk id="6" creationId="{B847D7F3-3F9D-26D3-61FA-83CCC2C4563D}"/>
          </ac:spMkLst>
        </pc:spChg>
        <pc:spChg chg="add del mod">
          <ac:chgData name="Andy Aidoo" userId="a8e043c3-6b2d-4f22-82b6-b5d247b9ec84" providerId="ADAL" clId="{2D52BA84-D815-4379-9A4E-092A2D4FA91D}" dt="2023-12-09T16:34:09.739" v="7778" actId="478"/>
          <ac:spMkLst>
            <pc:docMk/>
            <pc:sldMk cId="3540050600" sldId="265"/>
            <ac:spMk id="6" creationId="{F836FBD9-6307-5C63-DB0E-D886DFD81C24}"/>
          </ac:spMkLst>
        </pc:spChg>
        <pc:spChg chg="add del mod">
          <ac:chgData name="Andy Aidoo" userId="a8e043c3-6b2d-4f22-82b6-b5d247b9ec84" providerId="ADAL" clId="{2D52BA84-D815-4379-9A4E-092A2D4FA91D}" dt="2023-12-09T15:12:19.643" v="7076"/>
          <ac:spMkLst>
            <pc:docMk/>
            <pc:sldMk cId="3540050600" sldId="265"/>
            <ac:spMk id="7" creationId="{C83E13CC-EAE2-DFA3-5A21-CB8406E7E726}"/>
          </ac:spMkLst>
        </pc:spChg>
        <pc:spChg chg="add mod">
          <ac:chgData name="Andy Aidoo" userId="a8e043c3-6b2d-4f22-82b6-b5d247b9ec84" providerId="ADAL" clId="{2D52BA84-D815-4379-9A4E-092A2D4FA91D}" dt="2023-12-09T17:14:32.297" v="8093" actId="207"/>
          <ac:spMkLst>
            <pc:docMk/>
            <pc:sldMk cId="3540050600" sldId="265"/>
            <ac:spMk id="8" creationId="{C44E6655-0324-18BA-FE89-3B3BBB6F85A6}"/>
          </ac:spMkLst>
        </pc:spChg>
        <pc:spChg chg="add del mod">
          <ac:chgData name="Andy Aidoo" userId="a8e043c3-6b2d-4f22-82b6-b5d247b9ec84" providerId="ADAL" clId="{2D52BA84-D815-4379-9A4E-092A2D4FA91D}" dt="2023-12-09T15:12:19.643" v="7076"/>
          <ac:spMkLst>
            <pc:docMk/>
            <pc:sldMk cId="3540050600" sldId="265"/>
            <ac:spMk id="8" creationId="{C61E2A67-C3FA-962A-F195-507AE0AF9E24}"/>
          </ac:spMkLst>
        </pc:spChg>
        <pc:spChg chg="add del mod">
          <ac:chgData name="Andy Aidoo" userId="a8e043c3-6b2d-4f22-82b6-b5d247b9ec84" providerId="ADAL" clId="{2D52BA84-D815-4379-9A4E-092A2D4FA91D}" dt="2023-12-09T16:34:09.739" v="7778" actId="478"/>
          <ac:spMkLst>
            <pc:docMk/>
            <pc:sldMk cId="3540050600" sldId="265"/>
            <ac:spMk id="9" creationId="{99C007C9-85F2-5564-86A3-928AA0EFED29}"/>
          </ac:spMkLst>
        </pc:spChg>
        <pc:spChg chg="add mod">
          <ac:chgData name="Andy Aidoo" userId="a8e043c3-6b2d-4f22-82b6-b5d247b9ec84" providerId="ADAL" clId="{2D52BA84-D815-4379-9A4E-092A2D4FA91D}" dt="2023-12-09T17:14:32.297" v="8093" actId="207"/>
          <ac:spMkLst>
            <pc:docMk/>
            <pc:sldMk cId="3540050600" sldId="265"/>
            <ac:spMk id="10" creationId="{1D1C04A9-0ADF-B7D7-3635-9D3F1C273E1B}"/>
          </ac:spMkLst>
        </pc:spChg>
        <pc:spChg chg="add del mod">
          <ac:chgData name="Andy Aidoo" userId="a8e043c3-6b2d-4f22-82b6-b5d247b9ec84" providerId="ADAL" clId="{2D52BA84-D815-4379-9A4E-092A2D4FA91D}" dt="2023-12-09T17:11:42.979" v="8067" actId="478"/>
          <ac:spMkLst>
            <pc:docMk/>
            <pc:sldMk cId="3540050600" sldId="265"/>
            <ac:spMk id="11" creationId="{A31B50C0-96D6-73EF-94FB-5FB9CB9997B9}"/>
          </ac:spMkLst>
        </pc:spChg>
        <pc:spChg chg="add del mod">
          <ac:chgData name="Andy Aidoo" userId="a8e043c3-6b2d-4f22-82b6-b5d247b9ec84" providerId="ADAL" clId="{2D52BA84-D815-4379-9A4E-092A2D4FA91D}" dt="2023-12-10T10:52:55.672" v="11782" actId="478"/>
          <ac:spMkLst>
            <pc:docMk/>
            <pc:sldMk cId="3540050600" sldId="265"/>
            <ac:spMk id="12" creationId="{9B785266-EB93-38F8-F726-80AE26D3555A}"/>
          </ac:spMkLst>
        </pc:spChg>
        <pc:spChg chg="add mod">
          <ac:chgData name="Andy Aidoo" userId="a8e043c3-6b2d-4f22-82b6-b5d247b9ec84" providerId="ADAL" clId="{2D52BA84-D815-4379-9A4E-092A2D4FA91D}" dt="2023-12-09T18:53:38.059" v="11140" actId="14100"/>
          <ac:spMkLst>
            <pc:docMk/>
            <pc:sldMk cId="3540050600" sldId="265"/>
            <ac:spMk id="13" creationId="{F03F8DA6-7A05-BE76-023E-ED4C5FBC597F}"/>
          </ac:spMkLst>
        </pc:spChg>
        <pc:spChg chg="add mod">
          <ac:chgData name="Andy Aidoo" userId="a8e043c3-6b2d-4f22-82b6-b5d247b9ec84" providerId="ADAL" clId="{2D52BA84-D815-4379-9A4E-092A2D4FA91D}" dt="2023-12-09T18:57:26.910" v="11177" actId="14100"/>
          <ac:spMkLst>
            <pc:docMk/>
            <pc:sldMk cId="3540050600" sldId="265"/>
            <ac:spMk id="15" creationId="{1DC179E5-E52D-16F4-0F3F-DA795E798546}"/>
          </ac:spMkLst>
        </pc:spChg>
        <pc:spChg chg="add mod">
          <ac:chgData name="Andy Aidoo" userId="a8e043c3-6b2d-4f22-82b6-b5d247b9ec84" providerId="ADAL" clId="{2D52BA84-D815-4379-9A4E-092A2D4FA91D}" dt="2023-12-09T18:57:26.910" v="11177" actId="14100"/>
          <ac:spMkLst>
            <pc:docMk/>
            <pc:sldMk cId="3540050600" sldId="265"/>
            <ac:spMk id="16" creationId="{E164ED9C-2D46-3BA1-FAB1-F09E9449CF12}"/>
          </ac:spMkLst>
        </pc:spChg>
        <pc:spChg chg="add del mod">
          <ac:chgData name="Andy Aidoo" userId="a8e043c3-6b2d-4f22-82b6-b5d247b9ec84" providerId="ADAL" clId="{2D52BA84-D815-4379-9A4E-092A2D4FA91D}" dt="2023-12-11T10:59:05.749" v="11825" actId="478"/>
          <ac:spMkLst>
            <pc:docMk/>
            <pc:sldMk cId="3540050600" sldId="265"/>
            <ac:spMk id="17" creationId="{1798FCBF-C3D2-1EDD-71FD-5403638BFFBA}"/>
          </ac:spMkLst>
        </pc:spChg>
        <pc:spChg chg="add mod">
          <ac:chgData name="Andy Aidoo" userId="a8e043c3-6b2d-4f22-82b6-b5d247b9ec84" providerId="ADAL" clId="{2D52BA84-D815-4379-9A4E-092A2D4FA91D}" dt="2023-12-11T10:59:21.233" v="11826" actId="1076"/>
          <ac:spMkLst>
            <pc:docMk/>
            <pc:sldMk cId="3540050600" sldId="265"/>
            <ac:spMk id="18" creationId="{62C0EC73-EC7A-99D6-ABF8-54440935F2F1}"/>
          </ac:spMkLst>
        </pc:spChg>
        <pc:picChg chg="add mod">
          <ac:chgData name="Andy Aidoo" userId="a8e043c3-6b2d-4f22-82b6-b5d247b9ec84" providerId="ADAL" clId="{2D52BA84-D815-4379-9A4E-092A2D4FA91D}" dt="2023-12-09T18:53:28.199" v="11138" actId="14100"/>
          <ac:picMkLst>
            <pc:docMk/>
            <pc:sldMk cId="3540050600" sldId="265"/>
            <ac:picMk id="5" creationId="{1AFAF2B0-CEF2-FE45-D888-EFC78F7FB00F}"/>
          </ac:picMkLst>
        </pc:picChg>
        <pc:cxnChg chg="add mod">
          <ac:chgData name="Andy Aidoo" userId="a8e043c3-6b2d-4f22-82b6-b5d247b9ec84" providerId="ADAL" clId="{2D52BA84-D815-4379-9A4E-092A2D4FA91D}" dt="2023-12-09T16:34:10.873" v="7779"/>
          <ac:cxnSpMkLst>
            <pc:docMk/>
            <pc:sldMk cId="3540050600" sldId="265"/>
            <ac:cxnSpMk id="3" creationId="{E766FCA6-37C7-7F9A-21C2-AD01CC7AAB79}"/>
          </ac:cxnSpMkLst>
        </pc:cxnChg>
        <pc:cxnChg chg="add mod">
          <ac:chgData name="Andy Aidoo" userId="a8e043c3-6b2d-4f22-82b6-b5d247b9ec84" providerId="ADAL" clId="{2D52BA84-D815-4379-9A4E-092A2D4FA91D}" dt="2023-12-09T16:34:10.873" v="7779"/>
          <ac:cxnSpMkLst>
            <pc:docMk/>
            <pc:sldMk cId="3540050600" sldId="265"/>
            <ac:cxnSpMk id="7" creationId="{5C011CE9-6CA4-A601-601D-D205C7614BE9}"/>
          </ac:cxnSpMkLst>
        </pc:cxnChg>
      </pc:sldChg>
      <pc:sldChg chg="modSp new del mod modTransition modShow modNotesTx">
        <pc:chgData name="Andy Aidoo" userId="a8e043c3-6b2d-4f22-82b6-b5d247b9ec84" providerId="ADAL" clId="{2D52BA84-D815-4379-9A4E-092A2D4FA91D}" dt="2023-12-09T18:56:12.608" v="11154" actId="47"/>
        <pc:sldMkLst>
          <pc:docMk/>
          <pc:sldMk cId="1137294999" sldId="266"/>
        </pc:sldMkLst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1137294999" sldId="266"/>
            <ac:spMk id="2" creationId="{0335FA59-5AE0-1203-4B3F-BF174A6F1EF1}"/>
          </ac:spMkLst>
        </pc:spChg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1137294999" sldId="266"/>
            <ac:spMk id="3" creationId="{7245AB62-EC44-3488-2E0E-9C4194A1D3B1}"/>
          </ac:spMkLst>
        </pc:spChg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1137294999" sldId="266"/>
            <ac:spMk id="4" creationId="{128F6261-F103-CD89-DADB-57A536CE59DB}"/>
          </ac:spMkLst>
        </pc:spChg>
      </pc:sldChg>
      <pc:sldChg chg="addSp delSp modSp add mod modTransition delAnim modAnim modNotesTx">
        <pc:chgData name="Andy Aidoo" userId="a8e043c3-6b2d-4f22-82b6-b5d247b9ec84" providerId="ADAL" clId="{2D52BA84-D815-4379-9A4E-092A2D4FA91D}" dt="2023-12-10T10:53:15.645" v="11795"/>
        <pc:sldMkLst>
          <pc:docMk/>
          <pc:sldMk cId="2798268171" sldId="267"/>
        </pc:sldMkLst>
        <pc:spChg chg="mod">
          <ac:chgData name="Andy Aidoo" userId="a8e043c3-6b2d-4f22-82b6-b5d247b9ec84" providerId="ADAL" clId="{2D52BA84-D815-4379-9A4E-092A2D4FA91D}" dt="2023-12-08T20:15:05.659" v="4363" actId="20577"/>
          <ac:spMkLst>
            <pc:docMk/>
            <pc:sldMk cId="2798268171" sldId="267"/>
            <ac:spMk id="2" creationId="{2EA166B5-BAC3-E5C1-5F9E-7495419D05AA}"/>
          </ac:spMkLst>
        </pc:spChg>
        <pc:spChg chg="add del mod">
          <ac:chgData name="Andy Aidoo" userId="a8e043c3-6b2d-4f22-82b6-b5d247b9ec84" providerId="ADAL" clId="{2D52BA84-D815-4379-9A4E-092A2D4FA91D}" dt="2023-12-09T14:27:12.820" v="6069" actId="478"/>
          <ac:spMkLst>
            <pc:docMk/>
            <pc:sldMk cId="2798268171" sldId="267"/>
            <ac:spMk id="3" creationId="{B676A02D-1C1F-2819-33A4-6D0443F7D383}"/>
          </ac:spMkLst>
        </pc:spChg>
        <pc:spChg chg="mod">
          <ac:chgData name="Andy Aidoo" userId="a8e043c3-6b2d-4f22-82b6-b5d247b9ec84" providerId="ADAL" clId="{2D52BA84-D815-4379-9A4E-092A2D4FA91D}" dt="2023-12-09T18:59:45.877" v="11195" actId="20577"/>
          <ac:spMkLst>
            <pc:docMk/>
            <pc:sldMk cId="2798268171" sldId="267"/>
            <ac:spMk id="4" creationId="{BAAC17A2-3F84-5CCB-3124-B180F285CEEF}"/>
          </ac:spMkLst>
        </pc:spChg>
        <pc:spChg chg="add mod">
          <ac:chgData name="Andy Aidoo" userId="a8e043c3-6b2d-4f22-82b6-b5d247b9ec84" providerId="ADAL" clId="{2D52BA84-D815-4379-9A4E-092A2D4FA91D}" dt="2023-12-10T10:53:15.645" v="11795"/>
          <ac:spMkLst>
            <pc:docMk/>
            <pc:sldMk cId="2798268171" sldId="267"/>
            <ac:spMk id="5" creationId="{E76C5550-3B60-D890-02B4-3CCD644EA999}"/>
          </ac:spMkLst>
        </pc:spChg>
        <pc:spChg chg="add mod">
          <ac:chgData name="Andy Aidoo" userId="a8e043c3-6b2d-4f22-82b6-b5d247b9ec84" providerId="ADAL" clId="{2D52BA84-D815-4379-9A4E-092A2D4FA91D}" dt="2023-12-09T17:13:53.788" v="8087" actId="207"/>
          <ac:spMkLst>
            <pc:docMk/>
            <pc:sldMk cId="2798268171" sldId="267"/>
            <ac:spMk id="6" creationId="{137F882E-0904-FEB4-AA86-FECA51DBC0AA}"/>
          </ac:spMkLst>
        </pc:spChg>
        <pc:spChg chg="mod">
          <ac:chgData name="Andy Aidoo" userId="a8e043c3-6b2d-4f22-82b6-b5d247b9ec84" providerId="ADAL" clId="{2D52BA84-D815-4379-9A4E-092A2D4FA91D}" dt="2023-12-09T14:25:25.407" v="6028"/>
          <ac:spMkLst>
            <pc:docMk/>
            <pc:sldMk cId="2798268171" sldId="267"/>
            <ac:spMk id="7" creationId="{A8C2AB88-6E96-4856-1797-2EF1F28CBEC7}"/>
          </ac:spMkLst>
        </pc:spChg>
        <pc:spChg chg="add mod">
          <ac:chgData name="Andy Aidoo" userId="a8e043c3-6b2d-4f22-82b6-b5d247b9ec84" providerId="ADAL" clId="{2D52BA84-D815-4379-9A4E-092A2D4FA91D}" dt="2023-12-09T17:13:53.788" v="8087" actId="207"/>
          <ac:spMkLst>
            <pc:docMk/>
            <pc:sldMk cId="2798268171" sldId="267"/>
            <ac:spMk id="7" creationId="{C0C2CC34-CB46-3E89-3112-E5B5F7B3B155}"/>
          </ac:spMkLst>
        </pc:spChg>
        <pc:spChg chg="mod">
          <ac:chgData name="Andy Aidoo" userId="a8e043c3-6b2d-4f22-82b6-b5d247b9ec84" providerId="ADAL" clId="{2D52BA84-D815-4379-9A4E-092A2D4FA91D}" dt="2023-12-09T14:25:25.407" v="6028"/>
          <ac:spMkLst>
            <pc:docMk/>
            <pc:sldMk cId="2798268171" sldId="267"/>
            <ac:spMk id="8" creationId="{0E447AE7-B04B-8EAE-DB30-14A1619D3F16}"/>
          </ac:spMkLst>
        </pc:spChg>
        <pc:spChg chg="add del mod">
          <ac:chgData name="Andy Aidoo" userId="a8e043c3-6b2d-4f22-82b6-b5d247b9ec84" providerId="ADAL" clId="{2D52BA84-D815-4379-9A4E-092A2D4FA91D}" dt="2023-12-09T17:12:05.440" v="8077" actId="478"/>
          <ac:spMkLst>
            <pc:docMk/>
            <pc:sldMk cId="2798268171" sldId="267"/>
            <ac:spMk id="8" creationId="{1415227E-5537-BCA3-EE9E-31D9FF3B8EF9}"/>
          </ac:spMkLst>
        </pc:spChg>
        <pc:spChg chg="add del mod">
          <ac:chgData name="Andy Aidoo" userId="a8e043c3-6b2d-4f22-82b6-b5d247b9ec84" providerId="ADAL" clId="{2D52BA84-D815-4379-9A4E-092A2D4FA91D}" dt="2023-12-08T17:44:02.241" v="3173" actId="478"/>
          <ac:spMkLst>
            <pc:docMk/>
            <pc:sldMk cId="2798268171" sldId="267"/>
            <ac:spMk id="8" creationId="{BA839C2D-B9EE-37D1-1D73-34D5D524205A}"/>
          </ac:spMkLst>
        </pc:spChg>
        <pc:spChg chg="add del mod">
          <ac:chgData name="Andy Aidoo" userId="a8e043c3-6b2d-4f22-82b6-b5d247b9ec84" providerId="ADAL" clId="{2D52BA84-D815-4379-9A4E-092A2D4FA91D}" dt="2023-12-08T19:54:42.867" v="4005" actId="478"/>
          <ac:spMkLst>
            <pc:docMk/>
            <pc:sldMk cId="2798268171" sldId="267"/>
            <ac:spMk id="10" creationId="{2BB17CA0-39F5-51FF-BDD7-B8CB2E926C77}"/>
          </ac:spMkLst>
        </pc:spChg>
        <pc:spChg chg="add del mod">
          <ac:chgData name="Andy Aidoo" userId="a8e043c3-6b2d-4f22-82b6-b5d247b9ec84" providerId="ADAL" clId="{2D52BA84-D815-4379-9A4E-092A2D4FA91D}" dt="2023-12-09T14:28:08.899" v="6080" actId="478"/>
          <ac:spMkLst>
            <pc:docMk/>
            <pc:sldMk cId="2798268171" sldId="267"/>
            <ac:spMk id="10" creationId="{A5C7979A-BD7D-0166-BDCD-B0A716C409D7}"/>
          </ac:spMkLst>
        </pc:spChg>
        <pc:spChg chg="add del mod">
          <ac:chgData name="Andy Aidoo" userId="a8e043c3-6b2d-4f22-82b6-b5d247b9ec84" providerId="ADAL" clId="{2D52BA84-D815-4379-9A4E-092A2D4FA91D}" dt="2023-12-08T17:51:48.418" v="3289" actId="478"/>
          <ac:spMkLst>
            <pc:docMk/>
            <pc:sldMk cId="2798268171" sldId="267"/>
            <ac:spMk id="11" creationId="{DF627BCE-15FE-3215-CED3-3B8DA56492F1}"/>
          </ac:spMkLst>
        </pc:spChg>
        <pc:spChg chg="add del mod">
          <ac:chgData name="Andy Aidoo" userId="a8e043c3-6b2d-4f22-82b6-b5d247b9ec84" providerId="ADAL" clId="{2D52BA84-D815-4379-9A4E-092A2D4FA91D}" dt="2023-12-08T19:54:47.464" v="4007" actId="478"/>
          <ac:spMkLst>
            <pc:docMk/>
            <pc:sldMk cId="2798268171" sldId="267"/>
            <ac:spMk id="12" creationId="{4C1F3AE1-11C9-3128-3AD2-EF2858A91365}"/>
          </ac:spMkLst>
        </pc:spChg>
        <pc:spChg chg="add del mod">
          <ac:chgData name="Andy Aidoo" userId="a8e043c3-6b2d-4f22-82b6-b5d247b9ec84" providerId="ADAL" clId="{2D52BA84-D815-4379-9A4E-092A2D4FA91D}" dt="2023-12-10T10:53:15.496" v="11794" actId="478"/>
          <ac:spMkLst>
            <pc:docMk/>
            <pc:sldMk cId="2798268171" sldId="267"/>
            <ac:spMk id="13" creationId="{0E94CF00-DC3D-AF9B-E2C3-925812AADEAC}"/>
          </ac:spMkLst>
        </pc:spChg>
        <pc:spChg chg="add del mod">
          <ac:chgData name="Andy Aidoo" userId="a8e043c3-6b2d-4f22-82b6-b5d247b9ec84" providerId="ADAL" clId="{2D52BA84-D815-4379-9A4E-092A2D4FA91D}" dt="2023-12-08T17:51:47.292" v="3288" actId="478"/>
          <ac:spMkLst>
            <pc:docMk/>
            <pc:sldMk cId="2798268171" sldId="267"/>
            <ac:spMk id="13" creationId="{687361C6-178E-5039-FBD7-813ECBA62970}"/>
          </ac:spMkLst>
        </pc:spChg>
        <pc:spChg chg="mod">
          <ac:chgData name="Andy Aidoo" userId="a8e043c3-6b2d-4f22-82b6-b5d247b9ec84" providerId="ADAL" clId="{2D52BA84-D815-4379-9A4E-092A2D4FA91D}" dt="2023-12-09T14:27:13.471" v="6070"/>
          <ac:spMkLst>
            <pc:docMk/>
            <pc:sldMk cId="2798268171" sldId="267"/>
            <ac:spMk id="13" creationId="{9A89A392-F0AF-387A-E332-678292273723}"/>
          </ac:spMkLst>
        </pc:spChg>
        <pc:spChg chg="add mod">
          <ac:chgData name="Andy Aidoo" userId="a8e043c3-6b2d-4f22-82b6-b5d247b9ec84" providerId="ADAL" clId="{2D52BA84-D815-4379-9A4E-092A2D4FA91D}" dt="2023-12-09T18:27:21.786" v="10607" actId="404"/>
          <ac:spMkLst>
            <pc:docMk/>
            <pc:sldMk cId="2798268171" sldId="267"/>
            <ac:spMk id="14" creationId="{58259458-FF54-068D-FC40-E039320A69FF}"/>
          </ac:spMkLst>
        </pc:spChg>
        <pc:spChg chg="add del mod">
          <ac:chgData name="Andy Aidoo" userId="a8e043c3-6b2d-4f22-82b6-b5d247b9ec84" providerId="ADAL" clId="{2D52BA84-D815-4379-9A4E-092A2D4FA91D}" dt="2023-12-08T19:55:50.097" v="4065" actId="478"/>
          <ac:spMkLst>
            <pc:docMk/>
            <pc:sldMk cId="2798268171" sldId="267"/>
            <ac:spMk id="14" creationId="{839D9816-223E-C528-D0D7-C8EE03FC6D05}"/>
          </ac:spMkLst>
        </pc:spChg>
        <pc:spChg chg="add del mod">
          <ac:chgData name="Andy Aidoo" userId="a8e043c3-6b2d-4f22-82b6-b5d247b9ec84" providerId="ADAL" clId="{2D52BA84-D815-4379-9A4E-092A2D4FA91D}" dt="2023-12-09T14:28:26.766" v="6087" actId="478"/>
          <ac:spMkLst>
            <pc:docMk/>
            <pc:sldMk cId="2798268171" sldId="267"/>
            <ac:spMk id="14" creationId="{FEDB4BD7-68DA-A82A-21AC-B51E13F5C6D9}"/>
          </ac:spMkLst>
        </pc:spChg>
        <pc:spChg chg="add del mod">
          <ac:chgData name="Andy Aidoo" userId="a8e043c3-6b2d-4f22-82b6-b5d247b9ec84" providerId="ADAL" clId="{2D52BA84-D815-4379-9A4E-092A2D4FA91D}" dt="2023-12-09T19:06:04.562" v="11294" actId="478"/>
          <ac:spMkLst>
            <pc:docMk/>
            <pc:sldMk cId="2798268171" sldId="267"/>
            <ac:spMk id="15" creationId="{073D0625-6DED-4C8C-BC54-908199398395}"/>
          </ac:spMkLst>
        </pc:spChg>
        <pc:spChg chg="add del mod ord topLvl">
          <ac:chgData name="Andy Aidoo" userId="a8e043c3-6b2d-4f22-82b6-b5d247b9ec84" providerId="ADAL" clId="{2D52BA84-D815-4379-9A4E-092A2D4FA91D}" dt="2023-12-09T12:52:10.785" v="4491" actId="478"/>
          <ac:spMkLst>
            <pc:docMk/>
            <pc:sldMk cId="2798268171" sldId="267"/>
            <ac:spMk id="16" creationId="{7DC3FAD2-F779-DCE0-AC10-89AD1394114B}"/>
          </ac:spMkLst>
        </pc:spChg>
        <pc:spChg chg="add mod">
          <ac:chgData name="Andy Aidoo" userId="a8e043c3-6b2d-4f22-82b6-b5d247b9ec84" providerId="ADAL" clId="{2D52BA84-D815-4379-9A4E-092A2D4FA91D}" dt="2023-12-09T18:27:21.786" v="10607" actId="404"/>
          <ac:spMkLst>
            <pc:docMk/>
            <pc:sldMk cId="2798268171" sldId="267"/>
            <ac:spMk id="16" creationId="{DDACBC33-BD36-6452-F66B-D55E1A5780C1}"/>
          </ac:spMkLst>
        </pc:spChg>
        <pc:spChg chg="add del mod">
          <ac:chgData name="Andy Aidoo" userId="a8e043c3-6b2d-4f22-82b6-b5d247b9ec84" providerId="ADAL" clId="{2D52BA84-D815-4379-9A4E-092A2D4FA91D}" dt="2023-12-08T19:21:21.307" v="3767" actId="478"/>
          <ac:spMkLst>
            <pc:docMk/>
            <pc:sldMk cId="2798268171" sldId="267"/>
            <ac:spMk id="17" creationId="{41805570-0B04-F0D5-9284-786B0FF17D12}"/>
          </ac:spMkLst>
        </pc:spChg>
        <pc:spChg chg="add mod">
          <ac:chgData name="Andy Aidoo" userId="a8e043c3-6b2d-4f22-82b6-b5d247b9ec84" providerId="ADAL" clId="{2D52BA84-D815-4379-9A4E-092A2D4FA91D}" dt="2023-12-09T19:06:04.778" v="11295"/>
          <ac:spMkLst>
            <pc:docMk/>
            <pc:sldMk cId="2798268171" sldId="267"/>
            <ac:spMk id="17" creationId="{532A4BA6-EB03-1EB8-5560-2E9950DD16A4}"/>
          </ac:spMkLst>
        </pc:spChg>
        <pc:spChg chg="add del mod">
          <ac:chgData name="Andy Aidoo" userId="a8e043c3-6b2d-4f22-82b6-b5d247b9ec84" providerId="ADAL" clId="{2D52BA84-D815-4379-9A4E-092A2D4FA91D}" dt="2023-12-08T19:21:20.907" v="3766" actId="478"/>
          <ac:spMkLst>
            <pc:docMk/>
            <pc:sldMk cId="2798268171" sldId="267"/>
            <ac:spMk id="18" creationId="{B86DB26D-A574-6BA3-1D18-67EC328702EA}"/>
          </ac:spMkLst>
        </pc:spChg>
        <pc:spChg chg="mod">
          <ac:chgData name="Andy Aidoo" userId="a8e043c3-6b2d-4f22-82b6-b5d247b9ec84" providerId="ADAL" clId="{2D52BA84-D815-4379-9A4E-092A2D4FA91D}" dt="2023-12-09T14:28:09.083" v="6081"/>
          <ac:spMkLst>
            <pc:docMk/>
            <pc:sldMk cId="2798268171" sldId="267"/>
            <ac:spMk id="19" creationId="{D6B32FA7-B81A-406C-4E13-255E3D909781}"/>
          </ac:spMkLst>
        </pc:spChg>
        <pc:spChg chg="add del mod">
          <ac:chgData name="Andy Aidoo" userId="a8e043c3-6b2d-4f22-82b6-b5d247b9ec84" providerId="ADAL" clId="{2D52BA84-D815-4379-9A4E-092A2D4FA91D}" dt="2023-12-08T19:21:43.417" v="3769"/>
          <ac:spMkLst>
            <pc:docMk/>
            <pc:sldMk cId="2798268171" sldId="267"/>
            <ac:spMk id="19" creationId="{F3AB2C04-B299-F5B8-3E50-634EED28F79C}"/>
          </ac:spMkLst>
        </pc:spChg>
        <pc:spChg chg="add del mod">
          <ac:chgData name="Andy Aidoo" userId="a8e043c3-6b2d-4f22-82b6-b5d247b9ec84" providerId="ADAL" clId="{2D52BA84-D815-4379-9A4E-092A2D4FA91D}" dt="2023-12-08T19:21:43.417" v="3769"/>
          <ac:spMkLst>
            <pc:docMk/>
            <pc:sldMk cId="2798268171" sldId="267"/>
            <ac:spMk id="20" creationId="{672EB7AB-96DB-10DC-A66E-E1E5A5EDDFAD}"/>
          </ac:spMkLst>
        </pc:spChg>
        <pc:spChg chg="add del mod">
          <ac:chgData name="Andy Aidoo" userId="a8e043c3-6b2d-4f22-82b6-b5d247b9ec84" providerId="ADAL" clId="{2D52BA84-D815-4379-9A4E-092A2D4FA91D}" dt="2023-12-09T18:30:09.842" v="10744" actId="478"/>
          <ac:spMkLst>
            <pc:docMk/>
            <pc:sldMk cId="2798268171" sldId="267"/>
            <ac:spMk id="20" creationId="{B54A9E7E-781C-C694-6FD6-B3D4399560D4}"/>
          </ac:spMkLst>
        </pc:spChg>
        <pc:spChg chg="add del mod">
          <ac:chgData name="Andy Aidoo" userId="a8e043c3-6b2d-4f22-82b6-b5d247b9ec84" providerId="ADAL" clId="{2D52BA84-D815-4379-9A4E-092A2D4FA91D}" dt="2023-12-08T19:21:43.417" v="3769"/>
          <ac:spMkLst>
            <pc:docMk/>
            <pc:sldMk cId="2798268171" sldId="267"/>
            <ac:spMk id="21" creationId="{7CD456C9-D041-0276-B4AF-A2197CD9F39C}"/>
          </ac:spMkLst>
        </pc:spChg>
        <pc:spChg chg="add del mod ord topLvl">
          <ac:chgData name="Andy Aidoo" userId="a8e043c3-6b2d-4f22-82b6-b5d247b9ec84" providerId="ADAL" clId="{2D52BA84-D815-4379-9A4E-092A2D4FA91D}" dt="2023-12-09T14:34:46.715" v="6354" actId="478"/>
          <ac:spMkLst>
            <pc:docMk/>
            <pc:sldMk cId="2798268171" sldId="267"/>
            <ac:spMk id="23" creationId="{A7A21C5E-1855-104F-3E70-A634868397C8}"/>
          </ac:spMkLst>
        </pc:spChg>
        <pc:spChg chg="add del mod ord">
          <ac:chgData name="Andy Aidoo" userId="a8e043c3-6b2d-4f22-82b6-b5d247b9ec84" providerId="ADAL" clId="{2D52BA84-D815-4379-9A4E-092A2D4FA91D}" dt="2023-12-09T12:40:31.818" v="4432" actId="478"/>
          <ac:spMkLst>
            <pc:docMk/>
            <pc:sldMk cId="2798268171" sldId="267"/>
            <ac:spMk id="24" creationId="{C8135E53-5195-1B3F-52BC-E0DEFFF87552}"/>
          </ac:spMkLst>
        </pc:spChg>
        <pc:spChg chg="add mod ord topLvl">
          <ac:chgData name="Andy Aidoo" userId="a8e043c3-6b2d-4f22-82b6-b5d247b9ec84" providerId="ADAL" clId="{2D52BA84-D815-4379-9A4E-092A2D4FA91D}" dt="2023-12-09T20:09:44.352" v="11605" actId="1582"/>
          <ac:spMkLst>
            <pc:docMk/>
            <pc:sldMk cId="2798268171" sldId="267"/>
            <ac:spMk id="25" creationId="{62A80235-56C7-C281-CE4C-9B0FBD9516BC}"/>
          </ac:spMkLst>
        </pc:spChg>
        <pc:spChg chg="add mod ord topLvl">
          <ac:chgData name="Andy Aidoo" userId="a8e043c3-6b2d-4f22-82b6-b5d247b9ec84" providerId="ADAL" clId="{2D52BA84-D815-4379-9A4E-092A2D4FA91D}" dt="2023-12-09T20:09:44.352" v="11605" actId="1582"/>
          <ac:spMkLst>
            <pc:docMk/>
            <pc:sldMk cId="2798268171" sldId="267"/>
            <ac:spMk id="26" creationId="{D3CEE628-1E66-DF02-330D-9DC6249553FC}"/>
          </ac:spMkLst>
        </pc:spChg>
        <pc:spChg chg="mod">
          <ac:chgData name="Andy Aidoo" userId="a8e043c3-6b2d-4f22-82b6-b5d247b9ec84" providerId="ADAL" clId="{2D52BA84-D815-4379-9A4E-092A2D4FA91D}" dt="2023-12-09T14:47:54.447" v="6868" actId="207"/>
          <ac:spMkLst>
            <pc:docMk/>
            <pc:sldMk cId="2798268171" sldId="267"/>
            <ac:spMk id="28" creationId="{6E4B89C6-9ACD-7D16-D489-B7A57F72BCF3}"/>
          </ac:spMkLst>
        </pc:spChg>
        <pc:spChg chg="add del mod ord">
          <ac:chgData name="Andy Aidoo" userId="a8e043c3-6b2d-4f22-82b6-b5d247b9ec84" providerId="ADAL" clId="{2D52BA84-D815-4379-9A4E-092A2D4FA91D}" dt="2023-12-08T19:24:54.017" v="3796" actId="478"/>
          <ac:spMkLst>
            <pc:docMk/>
            <pc:sldMk cId="2798268171" sldId="267"/>
            <ac:spMk id="29" creationId="{68D8D67E-27AD-8515-8703-D8D142F0D049}"/>
          </ac:spMkLst>
        </pc:spChg>
        <pc:spChg chg="add del mod">
          <ac:chgData name="Andy Aidoo" userId="a8e043c3-6b2d-4f22-82b6-b5d247b9ec84" providerId="ADAL" clId="{2D52BA84-D815-4379-9A4E-092A2D4FA91D}" dt="2023-12-09T18:30:08.942" v="10743" actId="478"/>
          <ac:spMkLst>
            <pc:docMk/>
            <pc:sldMk cId="2798268171" sldId="267"/>
            <ac:spMk id="29" creationId="{842AF4EB-291A-2267-8AAA-B7F6028B1F15}"/>
          </ac:spMkLst>
        </pc:spChg>
        <pc:spChg chg="add del mod ord">
          <ac:chgData name="Andy Aidoo" userId="a8e043c3-6b2d-4f22-82b6-b5d247b9ec84" providerId="ADAL" clId="{2D52BA84-D815-4379-9A4E-092A2D4FA91D}" dt="2023-12-09T12:52:08.911" v="4490" actId="478"/>
          <ac:spMkLst>
            <pc:docMk/>
            <pc:sldMk cId="2798268171" sldId="267"/>
            <ac:spMk id="30" creationId="{716AD249-BA39-908B-0F32-E9E09AB301F9}"/>
          </ac:spMkLst>
        </pc:spChg>
        <pc:spChg chg="add del mod">
          <ac:chgData name="Andy Aidoo" userId="a8e043c3-6b2d-4f22-82b6-b5d247b9ec84" providerId="ADAL" clId="{2D52BA84-D815-4379-9A4E-092A2D4FA91D}" dt="2023-12-08T19:25:50.311" v="3821" actId="21"/>
          <ac:spMkLst>
            <pc:docMk/>
            <pc:sldMk cId="2798268171" sldId="267"/>
            <ac:spMk id="31" creationId="{93423D83-6660-B21C-47E9-77B895B5BE6C}"/>
          </ac:spMkLst>
        </pc:spChg>
        <pc:spChg chg="add del mod">
          <ac:chgData name="Andy Aidoo" userId="a8e043c3-6b2d-4f22-82b6-b5d247b9ec84" providerId="ADAL" clId="{2D52BA84-D815-4379-9A4E-092A2D4FA91D}" dt="2023-12-09T14:29:27.868" v="6189" actId="478"/>
          <ac:spMkLst>
            <pc:docMk/>
            <pc:sldMk cId="2798268171" sldId="267"/>
            <ac:spMk id="31" creationId="{CBF328B0-3DCE-4471-B369-CAAC033761D0}"/>
          </ac:spMkLst>
        </pc:spChg>
        <pc:spChg chg="add del mod">
          <ac:chgData name="Andy Aidoo" userId="a8e043c3-6b2d-4f22-82b6-b5d247b9ec84" providerId="ADAL" clId="{2D52BA84-D815-4379-9A4E-092A2D4FA91D}" dt="2023-12-09T14:25:29.911" v="6030" actId="478"/>
          <ac:spMkLst>
            <pc:docMk/>
            <pc:sldMk cId="2798268171" sldId="267"/>
            <ac:spMk id="33" creationId="{03D418EA-8EED-A3F5-3CC7-8D5BC14072AE}"/>
          </ac:spMkLst>
        </pc:spChg>
        <pc:spChg chg="add del mod">
          <ac:chgData name="Andy Aidoo" userId="a8e043c3-6b2d-4f22-82b6-b5d247b9ec84" providerId="ADAL" clId="{2D52BA84-D815-4379-9A4E-092A2D4FA91D}" dt="2023-12-09T14:37:51.863" v="6426" actId="478"/>
          <ac:spMkLst>
            <pc:docMk/>
            <pc:sldMk cId="2798268171" sldId="267"/>
            <ac:spMk id="34" creationId="{201E5426-FB01-67F1-77A5-D7B716E3A797}"/>
          </ac:spMkLst>
        </pc:spChg>
        <pc:spChg chg="add del mod">
          <ac:chgData name="Andy Aidoo" userId="a8e043c3-6b2d-4f22-82b6-b5d247b9ec84" providerId="ADAL" clId="{2D52BA84-D815-4379-9A4E-092A2D4FA91D}" dt="2023-12-08T19:55:42.670" v="4063" actId="478"/>
          <ac:spMkLst>
            <pc:docMk/>
            <pc:sldMk cId="2798268171" sldId="267"/>
            <ac:spMk id="34" creationId="{E8387883-BE17-8BE8-451F-9BE032BC1503}"/>
          </ac:spMkLst>
        </pc:spChg>
        <pc:spChg chg="add del mod">
          <ac:chgData name="Andy Aidoo" userId="a8e043c3-6b2d-4f22-82b6-b5d247b9ec84" providerId="ADAL" clId="{2D52BA84-D815-4379-9A4E-092A2D4FA91D}" dt="2023-12-09T14:25:32.434" v="6031" actId="478"/>
          <ac:spMkLst>
            <pc:docMk/>
            <pc:sldMk cId="2798268171" sldId="267"/>
            <ac:spMk id="35" creationId="{A034076C-5E7F-C8B2-FC36-91F5A900CD15}"/>
          </ac:spMkLst>
        </pc:spChg>
        <pc:spChg chg="add del mod">
          <ac:chgData name="Andy Aidoo" userId="a8e043c3-6b2d-4f22-82b6-b5d247b9ec84" providerId="ADAL" clId="{2D52BA84-D815-4379-9A4E-092A2D4FA91D}" dt="2023-12-09T14:35:03.989" v="6359"/>
          <ac:spMkLst>
            <pc:docMk/>
            <pc:sldMk cId="2798268171" sldId="267"/>
            <ac:spMk id="36" creationId="{98B73CD4-7C02-BB8A-CF0D-49F892576B6B}"/>
          </ac:spMkLst>
        </pc:spChg>
        <pc:spChg chg="add del mod">
          <ac:chgData name="Andy Aidoo" userId="a8e043c3-6b2d-4f22-82b6-b5d247b9ec84" providerId="ADAL" clId="{2D52BA84-D815-4379-9A4E-092A2D4FA91D}" dt="2023-12-08T20:04:38.258" v="4229"/>
          <ac:spMkLst>
            <pc:docMk/>
            <pc:sldMk cId="2798268171" sldId="267"/>
            <ac:spMk id="36" creationId="{C3A4FB93-A8A9-8FCD-BDD8-3B5AAC1278E6}"/>
          </ac:spMkLst>
        </pc:spChg>
        <pc:spChg chg="add mod">
          <ac:chgData name="Andy Aidoo" userId="a8e043c3-6b2d-4f22-82b6-b5d247b9ec84" providerId="ADAL" clId="{2D52BA84-D815-4379-9A4E-092A2D4FA91D}" dt="2023-12-09T14:37:52.064" v="6427"/>
          <ac:spMkLst>
            <pc:docMk/>
            <pc:sldMk cId="2798268171" sldId="267"/>
            <ac:spMk id="37" creationId="{8D4D47C6-7E8E-FA84-D664-59D13494E748}"/>
          </ac:spMkLst>
        </pc:spChg>
        <pc:spChg chg="add del mod">
          <ac:chgData name="Andy Aidoo" userId="a8e043c3-6b2d-4f22-82b6-b5d247b9ec84" providerId="ADAL" clId="{2D52BA84-D815-4379-9A4E-092A2D4FA91D}" dt="2023-12-08T20:04:38.258" v="4229"/>
          <ac:spMkLst>
            <pc:docMk/>
            <pc:sldMk cId="2798268171" sldId="267"/>
            <ac:spMk id="37" creationId="{D9F11BD7-136C-B5E5-8DAE-6E892E897FD3}"/>
          </ac:spMkLst>
        </pc:spChg>
        <pc:spChg chg="add del mod">
          <ac:chgData name="Andy Aidoo" userId="a8e043c3-6b2d-4f22-82b6-b5d247b9ec84" providerId="ADAL" clId="{2D52BA84-D815-4379-9A4E-092A2D4FA91D}" dt="2023-12-08T20:04:38.258" v="4229"/>
          <ac:spMkLst>
            <pc:docMk/>
            <pc:sldMk cId="2798268171" sldId="267"/>
            <ac:spMk id="38" creationId="{ABC0CD61-79EC-BAA2-7C89-6A1ABD456D69}"/>
          </ac:spMkLst>
        </pc:spChg>
        <pc:spChg chg="add del mod">
          <ac:chgData name="Andy Aidoo" userId="a8e043c3-6b2d-4f22-82b6-b5d247b9ec84" providerId="ADAL" clId="{2D52BA84-D815-4379-9A4E-092A2D4FA91D}" dt="2023-12-09T15:14:57.809" v="7131" actId="478"/>
          <ac:spMkLst>
            <pc:docMk/>
            <pc:sldMk cId="2798268171" sldId="267"/>
            <ac:spMk id="38" creationId="{E742CEC4-7AF1-2EAF-8636-F6691CDEF315}"/>
          </ac:spMkLst>
        </pc:spChg>
        <pc:spChg chg="add del mod">
          <ac:chgData name="Andy Aidoo" userId="a8e043c3-6b2d-4f22-82b6-b5d247b9ec84" providerId="ADAL" clId="{2D52BA84-D815-4379-9A4E-092A2D4FA91D}" dt="2023-12-09T12:51:38.751" v="4482" actId="478"/>
          <ac:spMkLst>
            <pc:docMk/>
            <pc:sldMk cId="2798268171" sldId="267"/>
            <ac:spMk id="39" creationId="{D34F3868-67A5-ACD1-FDE2-7AE176640474}"/>
          </ac:spMkLst>
        </pc:spChg>
        <pc:spChg chg="add del mod">
          <ac:chgData name="Andy Aidoo" userId="a8e043c3-6b2d-4f22-82b6-b5d247b9ec84" providerId="ADAL" clId="{2D52BA84-D815-4379-9A4E-092A2D4FA91D}" dt="2023-12-09T12:35:55.892" v="4411" actId="478"/>
          <ac:spMkLst>
            <pc:docMk/>
            <pc:sldMk cId="2798268171" sldId="267"/>
            <ac:spMk id="41" creationId="{5806FC58-F3EC-59A7-8756-FB7F303D9195}"/>
          </ac:spMkLst>
        </pc:spChg>
        <pc:spChg chg="add del mod">
          <ac:chgData name="Andy Aidoo" userId="a8e043c3-6b2d-4f22-82b6-b5d247b9ec84" providerId="ADAL" clId="{2D52BA84-D815-4379-9A4E-092A2D4FA91D}" dt="2023-12-09T12:35:56.856" v="4412" actId="478"/>
          <ac:spMkLst>
            <pc:docMk/>
            <pc:sldMk cId="2798268171" sldId="267"/>
            <ac:spMk id="42" creationId="{D1E52915-D7D7-FB7C-3511-CB4766636D9E}"/>
          </ac:spMkLst>
        </pc:spChg>
        <pc:spChg chg="add del mod">
          <ac:chgData name="Andy Aidoo" userId="a8e043c3-6b2d-4f22-82b6-b5d247b9ec84" providerId="ADAL" clId="{2D52BA84-D815-4379-9A4E-092A2D4FA91D}" dt="2023-12-09T16:34:38.725" v="7790" actId="478"/>
          <ac:spMkLst>
            <pc:docMk/>
            <pc:sldMk cId="2798268171" sldId="267"/>
            <ac:spMk id="43" creationId="{D4D2E2A1-4007-89F0-F04A-DEEEBF502B6A}"/>
          </ac:spMkLst>
        </pc:spChg>
        <pc:spChg chg="add del mod">
          <ac:chgData name="Andy Aidoo" userId="a8e043c3-6b2d-4f22-82b6-b5d247b9ec84" providerId="ADAL" clId="{2D52BA84-D815-4379-9A4E-092A2D4FA91D}" dt="2023-12-09T15:18:51.067" v="7237" actId="478"/>
          <ac:spMkLst>
            <pc:docMk/>
            <pc:sldMk cId="2798268171" sldId="267"/>
            <ac:spMk id="44" creationId="{CD5BB001-7F12-F609-7D69-2E295A228577}"/>
          </ac:spMkLst>
        </pc:spChg>
        <pc:spChg chg="add del mod">
          <ac:chgData name="Andy Aidoo" userId="a8e043c3-6b2d-4f22-82b6-b5d247b9ec84" providerId="ADAL" clId="{2D52BA84-D815-4379-9A4E-092A2D4FA91D}" dt="2023-12-09T16:36:27.561" v="7827" actId="478"/>
          <ac:spMkLst>
            <pc:docMk/>
            <pc:sldMk cId="2798268171" sldId="267"/>
            <ac:spMk id="45" creationId="{A8839926-D364-5B1E-B2B2-50272EFC886C}"/>
          </ac:spMkLst>
        </pc:spChg>
        <pc:spChg chg="add del mod">
          <ac:chgData name="Andy Aidoo" userId="a8e043c3-6b2d-4f22-82b6-b5d247b9ec84" providerId="ADAL" clId="{2D52BA84-D815-4379-9A4E-092A2D4FA91D}" dt="2023-12-09T15:18:55.454" v="7239" actId="478"/>
          <ac:spMkLst>
            <pc:docMk/>
            <pc:sldMk cId="2798268171" sldId="267"/>
            <ac:spMk id="46" creationId="{8BB2C527-BA2E-EC16-ED0B-41EBCB27DD4A}"/>
          </ac:spMkLst>
        </pc:spChg>
        <pc:spChg chg="add del mod">
          <ac:chgData name="Andy Aidoo" userId="a8e043c3-6b2d-4f22-82b6-b5d247b9ec84" providerId="ADAL" clId="{2D52BA84-D815-4379-9A4E-092A2D4FA91D}" dt="2023-12-09T16:34:38.725" v="7790" actId="478"/>
          <ac:spMkLst>
            <pc:docMk/>
            <pc:sldMk cId="2798268171" sldId="267"/>
            <ac:spMk id="47" creationId="{0CCC0C63-1301-E6FB-D7FE-7EBD18D200A5}"/>
          </ac:spMkLst>
        </pc:spChg>
        <pc:grpChg chg="add del mod">
          <ac:chgData name="Andy Aidoo" userId="a8e043c3-6b2d-4f22-82b6-b5d247b9ec84" providerId="ADAL" clId="{2D52BA84-D815-4379-9A4E-092A2D4FA91D}" dt="2023-12-09T14:27:12.820" v="6069" actId="478"/>
          <ac:grpSpMkLst>
            <pc:docMk/>
            <pc:sldMk cId="2798268171" sldId="267"/>
            <ac:grpSpMk id="5" creationId="{7E294EAA-4852-4282-F333-74CE750E90AD}"/>
          </ac:grpSpMkLst>
        </pc:grpChg>
        <pc:grpChg chg="add del mod">
          <ac:chgData name="Andy Aidoo" userId="a8e043c3-6b2d-4f22-82b6-b5d247b9ec84" providerId="ADAL" clId="{2D52BA84-D815-4379-9A4E-092A2D4FA91D}" dt="2023-12-09T14:28:08.899" v="6080" actId="478"/>
          <ac:grpSpMkLst>
            <pc:docMk/>
            <pc:sldMk cId="2798268171" sldId="267"/>
            <ac:grpSpMk id="11" creationId="{74367E9D-6720-AC74-86F5-B71A255A1B12}"/>
          </ac:grpSpMkLst>
        </pc:grpChg>
        <pc:grpChg chg="add del mod">
          <ac:chgData name="Andy Aidoo" userId="a8e043c3-6b2d-4f22-82b6-b5d247b9ec84" providerId="ADAL" clId="{2D52BA84-D815-4379-9A4E-092A2D4FA91D}" dt="2023-12-09T14:28:26.766" v="6087" actId="478"/>
          <ac:grpSpMkLst>
            <pc:docMk/>
            <pc:sldMk cId="2798268171" sldId="267"/>
            <ac:grpSpMk id="17" creationId="{490E86D0-DEAE-C029-42F5-DC4A1F40B437}"/>
          </ac:grpSpMkLst>
        </pc:grpChg>
        <pc:grpChg chg="add mod">
          <ac:chgData name="Andy Aidoo" userId="a8e043c3-6b2d-4f22-82b6-b5d247b9ec84" providerId="ADAL" clId="{2D52BA84-D815-4379-9A4E-092A2D4FA91D}" dt="2023-12-09T14:28:26.935" v="6088"/>
          <ac:grpSpMkLst>
            <pc:docMk/>
            <pc:sldMk cId="2798268171" sldId="267"/>
            <ac:grpSpMk id="21" creationId="{D02D4F82-2D33-950B-C6E6-9B0493C3A6E9}"/>
          </ac:grpSpMkLst>
        </pc:grpChg>
        <pc:grpChg chg="add del mod">
          <ac:chgData name="Andy Aidoo" userId="a8e043c3-6b2d-4f22-82b6-b5d247b9ec84" providerId="ADAL" clId="{2D52BA84-D815-4379-9A4E-092A2D4FA91D}" dt="2023-12-09T12:42:34.324" v="4446" actId="165"/>
          <ac:grpSpMkLst>
            <pc:docMk/>
            <pc:sldMk cId="2798268171" sldId="267"/>
            <ac:grpSpMk id="32" creationId="{C0FC9723-4FC6-2CCF-B21F-C874A9CE90D3}"/>
          </ac:grpSpMkLst>
        </pc:grpChg>
        <pc:picChg chg="add del mod">
          <ac:chgData name="Andy Aidoo" userId="a8e043c3-6b2d-4f22-82b6-b5d247b9ec84" providerId="ADAL" clId="{2D52BA84-D815-4379-9A4E-092A2D4FA91D}" dt="2023-12-08T19:54:49.608" v="4008" actId="478"/>
          <ac:picMkLst>
            <pc:docMk/>
            <pc:sldMk cId="2798268171" sldId="267"/>
            <ac:picMk id="3" creationId="{B6295171-0900-7523-1493-4108233D9CDE}"/>
          </ac:picMkLst>
        </pc:picChg>
        <pc:picChg chg="del">
          <ac:chgData name="Andy Aidoo" userId="a8e043c3-6b2d-4f22-82b6-b5d247b9ec84" providerId="ADAL" clId="{2D52BA84-D815-4379-9A4E-092A2D4FA91D}" dt="2023-12-08T17:43:56.255" v="3172" actId="478"/>
          <ac:picMkLst>
            <pc:docMk/>
            <pc:sldMk cId="2798268171" sldId="267"/>
            <ac:picMk id="5" creationId="{8AA04442-DF4C-7BEC-884C-1DE3F890458D}"/>
          </ac:picMkLst>
        </pc:picChg>
        <pc:picChg chg="mod">
          <ac:chgData name="Andy Aidoo" userId="a8e043c3-6b2d-4f22-82b6-b5d247b9ec84" providerId="ADAL" clId="{2D52BA84-D815-4379-9A4E-092A2D4FA91D}" dt="2023-12-09T14:25:25.407" v="6028"/>
          <ac:picMkLst>
            <pc:docMk/>
            <pc:sldMk cId="2798268171" sldId="267"/>
            <ac:picMk id="6" creationId="{01C55321-6DC8-9235-7980-3967A59FBCEB}"/>
          </ac:picMkLst>
        </pc:picChg>
        <pc:picChg chg="del">
          <ac:chgData name="Andy Aidoo" userId="a8e043c3-6b2d-4f22-82b6-b5d247b9ec84" providerId="ADAL" clId="{2D52BA84-D815-4379-9A4E-092A2D4FA91D}" dt="2023-12-08T17:45:42.434" v="3198" actId="478"/>
          <ac:picMkLst>
            <pc:docMk/>
            <pc:sldMk cId="2798268171" sldId="267"/>
            <ac:picMk id="6" creationId="{4F9748C3-4132-816A-4669-D5895DDB54E0}"/>
          </ac:picMkLst>
        </pc:picChg>
        <pc:picChg chg="add mod">
          <ac:chgData name="Andy Aidoo" userId="a8e043c3-6b2d-4f22-82b6-b5d247b9ec84" providerId="ADAL" clId="{2D52BA84-D815-4379-9A4E-092A2D4FA91D}" dt="2023-12-09T14:25:28.692" v="6029" actId="1076"/>
          <ac:picMkLst>
            <pc:docMk/>
            <pc:sldMk cId="2798268171" sldId="267"/>
            <ac:picMk id="9" creationId="{7D1CD559-72A7-0C15-6960-8044BC4741AC}"/>
          </ac:picMkLst>
        </pc:picChg>
        <pc:picChg chg="mod">
          <ac:chgData name="Andy Aidoo" userId="a8e043c3-6b2d-4f22-82b6-b5d247b9ec84" providerId="ADAL" clId="{2D52BA84-D815-4379-9A4E-092A2D4FA91D}" dt="2023-12-09T14:27:13.471" v="6070"/>
          <ac:picMkLst>
            <pc:docMk/>
            <pc:sldMk cId="2798268171" sldId="267"/>
            <ac:picMk id="12" creationId="{AFA7A406-FAB7-56D3-0BAB-37B752B63422}"/>
          </ac:picMkLst>
        </pc:picChg>
        <pc:picChg chg="mod">
          <ac:chgData name="Andy Aidoo" userId="a8e043c3-6b2d-4f22-82b6-b5d247b9ec84" providerId="ADAL" clId="{2D52BA84-D815-4379-9A4E-092A2D4FA91D}" dt="2023-12-09T14:28:09.083" v="6081"/>
          <ac:picMkLst>
            <pc:docMk/>
            <pc:sldMk cId="2798268171" sldId="267"/>
            <ac:picMk id="18" creationId="{96EE757E-DBDC-524E-9923-8DB1F45BA13A}"/>
          </ac:picMkLst>
        </pc:picChg>
        <pc:picChg chg="mod">
          <ac:chgData name="Andy Aidoo" userId="a8e043c3-6b2d-4f22-82b6-b5d247b9ec84" providerId="ADAL" clId="{2D52BA84-D815-4379-9A4E-092A2D4FA91D}" dt="2023-12-09T14:28:26.935" v="6088"/>
          <ac:picMkLst>
            <pc:docMk/>
            <pc:sldMk cId="2798268171" sldId="267"/>
            <ac:picMk id="22" creationId="{527B4B03-6673-CB2F-7412-37444EC0BC67}"/>
          </ac:picMkLst>
        </pc:picChg>
        <pc:picChg chg="add del mod">
          <ac:chgData name="Andy Aidoo" userId="a8e043c3-6b2d-4f22-82b6-b5d247b9ec84" providerId="ADAL" clId="{2D52BA84-D815-4379-9A4E-092A2D4FA91D}" dt="2023-12-08T19:21:43.417" v="3769"/>
          <ac:picMkLst>
            <pc:docMk/>
            <pc:sldMk cId="2798268171" sldId="267"/>
            <ac:picMk id="22" creationId="{8A3BB7A0-AAD9-1DC7-A181-F0330BAB9297}"/>
          </ac:picMkLst>
        </pc:picChg>
        <pc:picChg chg="add mod ord topLvl">
          <ac:chgData name="Andy Aidoo" userId="a8e043c3-6b2d-4f22-82b6-b5d247b9ec84" providerId="ADAL" clId="{2D52BA84-D815-4379-9A4E-092A2D4FA91D}" dt="2023-12-09T12:42:34.324" v="4446" actId="165"/>
          <ac:picMkLst>
            <pc:docMk/>
            <pc:sldMk cId="2798268171" sldId="267"/>
            <ac:picMk id="27" creationId="{19427709-DF4B-9CDB-45C9-AE0BD66823C8}"/>
          </ac:picMkLst>
        </pc:picChg>
        <pc:picChg chg="add del mod">
          <ac:chgData name="Andy Aidoo" userId="a8e043c3-6b2d-4f22-82b6-b5d247b9ec84" providerId="ADAL" clId="{2D52BA84-D815-4379-9A4E-092A2D4FA91D}" dt="2023-12-08T19:22:47.204" v="3775"/>
          <ac:picMkLst>
            <pc:docMk/>
            <pc:sldMk cId="2798268171" sldId="267"/>
            <ac:picMk id="28" creationId="{339967EE-9B6B-2BB3-6247-F669A8D95784}"/>
          </ac:picMkLst>
        </pc:picChg>
        <pc:picChg chg="add del mod">
          <ac:chgData name="Andy Aidoo" userId="a8e043c3-6b2d-4f22-82b6-b5d247b9ec84" providerId="ADAL" clId="{2D52BA84-D815-4379-9A4E-092A2D4FA91D}" dt="2023-12-09T12:51:40.789" v="4483" actId="478"/>
          <ac:picMkLst>
            <pc:docMk/>
            <pc:sldMk cId="2798268171" sldId="267"/>
            <ac:picMk id="40" creationId="{F6B3483E-AD0B-0F55-998E-9793D9537B5E}"/>
          </ac:picMkLst>
        </pc:picChg>
        <pc:cxnChg chg="add mod">
          <ac:chgData name="Andy Aidoo" userId="a8e043c3-6b2d-4f22-82b6-b5d247b9ec84" providerId="ADAL" clId="{2D52BA84-D815-4379-9A4E-092A2D4FA91D}" dt="2023-12-09T16:34:38.947" v="7791"/>
          <ac:cxnSpMkLst>
            <pc:docMk/>
            <pc:sldMk cId="2798268171" sldId="267"/>
            <ac:cxnSpMk id="3" creationId="{009FAE05-9559-5696-E452-DDD40ABFA990}"/>
          </ac:cxnSpMkLst>
        </pc:cxnChg>
        <pc:cxnChg chg="add del mod">
          <ac:chgData name="Andy Aidoo" userId="a8e043c3-6b2d-4f22-82b6-b5d247b9ec84" providerId="ADAL" clId="{2D52BA84-D815-4379-9A4E-092A2D4FA91D}" dt="2023-12-09T16:37:35.047" v="7835" actId="478"/>
          <ac:cxnSpMkLst>
            <pc:docMk/>
            <pc:sldMk cId="2798268171" sldId="267"/>
            <ac:cxnSpMk id="5" creationId="{C9435EA9-C8FB-2C63-23B2-883D2BFEC9B2}"/>
          </ac:cxnSpMkLst>
        </pc:cxnChg>
        <pc:cxnChg chg="add del mod">
          <ac:chgData name="Andy Aidoo" userId="a8e043c3-6b2d-4f22-82b6-b5d247b9ec84" providerId="ADAL" clId="{2D52BA84-D815-4379-9A4E-092A2D4FA91D}" dt="2023-12-09T16:35:40.368" v="7812"/>
          <ac:cxnSpMkLst>
            <pc:docMk/>
            <pc:sldMk cId="2798268171" sldId="267"/>
            <ac:cxnSpMk id="10" creationId="{61CEF1C7-B474-F679-6E3E-A0DD5BB0F9EB}"/>
          </ac:cxnSpMkLst>
        </pc:cxnChg>
        <pc:cxnChg chg="add del mod">
          <ac:chgData name="Andy Aidoo" userId="a8e043c3-6b2d-4f22-82b6-b5d247b9ec84" providerId="ADAL" clId="{2D52BA84-D815-4379-9A4E-092A2D4FA91D}" dt="2023-12-09T16:36:27.623" v="7829" actId="1076"/>
          <ac:cxnSpMkLst>
            <pc:docMk/>
            <pc:sldMk cId="2798268171" sldId="267"/>
            <ac:cxnSpMk id="11" creationId="{35880D69-64CB-1662-BB25-65998AAA7531}"/>
          </ac:cxnSpMkLst>
        </pc:cxnChg>
      </pc:sldChg>
      <pc:sldChg chg="addSp delSp modSp add del mod delAnim modAnim">
        <pc:chgData name="Andy Aidoo" userId="a8e043c3-6b2d-4f22-82b6-b5d247b9ec84" providerId="ADAL" clId="{2D52BA84-D815-4379-9A4E-092A2D4FA91D}" dt="2023-12-08T20:12:04.888" v="4291" actId="47"/>
        <pc:sldMkLst>
          <pc:docMk/>
          <pc:sldMk cId="3439747099" sldId="268"/>
        </pc:sldMkLst>
        <pc:spChg chg="add del mod">
          <ac:chgData name="Andy Aidoo" userId="a8e043c3-6b2d-4f22-82b6-b5d247b9ec84" providerId="ADAL" clId="{2D52BA84-D815-4379-9A4E-092A2D4FA91D}" dt="2023-12-08T17:46:18.061" v="3206" actId="478"/>
          <ac:spMkLst>
            <pc:docMk/>
            <pc:sldMk cId="3439747099" sldId="268"/>
            <ac:spMk id="8" creationId="{2EB0906C-1ABA-D6F5-2D2B-09D153372F14}"/>
          </ac:spMkLst>
        </pc:spChg>
        <pc:spChg chg="add mod">
          <ac:chgData name="Andy Aidoo" userId="a8e043c3-6b2d-4f22-82b6-b5d247b9ec84" providerId="ADAL" clId="{2D52BA84-D815-4379-9A4E-092A2D4FA91D}" dt="2023-12-08T17:50:12.671" v="3241"/>
          <ac:spMkLst>
            <pc:docMk/>
            <pc:sldMk cId="3439747099" sldId="268"/>
            <ac:spMk id="10" creationId="{81392932-C58E-B58B-31DF-A6C205819E2D}"/>
          </ac:spMkLst>
        </pc:spChg>
        <pc:spChg chg="add mod">
          <ac:chgData name="Andy Aidoo" userId="a8e043c3-6b2d-4f22-82b6-b5d247b9ec84" providerId="ADAL" clId="{2D52BA84-D815-4379-9A4E-092A2D4FA91D}" dt="2023-12-08T17:50:12.671" v="3241"/>
          <ac:spMkLst>
            <pc:docMk/>
            <pc:sldMk cId="3439747099" sldId="268"/>
            <ac:spMk id="11" creationId="{496DACDE-654C-3259-4FE8-8940466490F3}"/>
          </ac:spMkLst>
        </pc:spChg>
        <pc:spChg chg="add mod">
          <ac:chgData name="Andy Aidoo" userId="a8e043c3-6b2d-4f22-82b6-b5d247b9ec84" providerId="ADAL" clId="{2D52BA84-D815-4379-9A4E-092A2D4FA91D}" dt="2023-12-08T18:01:11.663" v="3332" actId="207"/>
          <ac:spMkLst>
            <pc:docMk/>
            <pc:sldMk cId="3439747099" sldId="268"/>
            <ac:spMk id="12" creationId="{CE3E6EDF-B448-4EAC-B696-B9FE6F8005F8}"/>
          </ac:spMkLst>
        </pc:spChg>
        <pc:spChg chg="add mod">
          <ac:chgData name="Andy Aidoo" userId="a8e043c3-6b2d-4f22-82b6-b5d247b9ec84" providerId="ADAL" clId="{2D52BA84-D815-4379-9A4E-092A2D4FA91D}" dt="2023-12-08T18:01:11.663" v="3332" actId="207"/>
          <ac:spMkLst>
            <pc:docMk/>
            <pc:sldMk cId="3439747099" sldId="268"/>
            <ac:spMk id="13" creationId="{9D9FF533-EA34-85A9-4E98-468F458636B9}"/>
          </ac:spMkLst>
        </pc:spChg>
        <pc:spChg chg="add mod">
          <ac:chgData name="Andy Aidoo" userId="a8e043c3-6b2d-4f22-82b6-b5d247b9ec84" providerId="ADAL" clId="{2D52BA84-D815-4379-9A4E-092A2D4FA91D}" dt="2023-12-08T18:29:20.829" v="3647"/>
          <ac:spMkLst>
            <pc:docMk/>
            <pc:sldMk cId="3439747099" sldId="268"/>
            <ac:spMk id="14" creationId="{51A6A5A2-8714-214E-E186-0887F9608E0B}"/>
          </ac:spMkLst>
        </pc:spChg>
        <pc:spChg chg="add mod">
          <ac:chgData name="Andy Aidoo" userId="a8e043c3-6b2d-4f22-82b6-b5d247b9ec84" providerId="ADAL" clId="{2D52BA84-D815-4379-9A4E-092A2D4FA91D}" dt="2023-12-08T18:29:20.829" v="3647"/>
          <ac:spMkLst>
            <pc:docMk/>
            <pc:sldMk cId="3439747099" sldId="268"/>
            <ac:spMk id="15" creationId="{3C7CDC8E-73F6-A124-866D-7E309189B40C}"/>
          </ac:spMkLst>
        </pc:spChg>
        <pc:spChg chg="add mod">
          <ac:chgData name="Andy Aidoo" userId="a8e043c3-6b2d-4f22-82b6-b5d247b9ec84" providerId="ADAL" clId="{2D52BA84-D815-4379-9A4E-092A2D4FA91D}" dt="2023-12-08T18:29:20.829" v="3647"/>
          <ac:spMkLst>
            <pc:docMk/>
            <pc:sldMk cId="3439747099" sldId="268"/>
            <ac:spMk id="16" creationId="{40ABC977-9422-BAD6-361E-F6F2A9093819}"/>
          </ac:spMkLst>
        </pc:spChg>
        <pc:picChg chg="add mod">
          <ac:chgData name="Andy Aidoo" userId="a8e043c3-6b2d-4f22-82b6-b5d247b9ec84" providerId="ADAL" clId="{2D52BA84-D815-4379-9A4E-092A2D4FA91D}" dt="2023-12-08T17:54:17.477" v="3307" actId="1076"/>
          <ac:picMkLst>
            <pc:docMk/>
            <pc:sldMk cId="3439747099" sldId="268"/>
            <ac:picMk id="3" creationId="{84AD0E61-7EBD-6F2B-456B-B35DC769F445}"/>
          </ac:picMkLst>
        </pc:picChg>
        <pc:picChg chg="del">
          <ac:chgData name="Andy Aidoo" userId="a8e043c3-6b2d-4f22-82b6-b5d247b9ec84" providerId="ADAL" clId="{2D52BA84-D815-4379-9A4E-092A2D4FA91D}" dt="2023-12-08T17:46:14.907" v="3205" actId="478"/>
          <ac:picMkLst>
            <pc:docMk/>
            <pc:sldMk cId="3439747099" sldId="268"/>
            <ac:picMk id="5" creationId="{8AA04442-DF4C-7BEC-884C-1DE3F890458D}"/>
          </ac:picMkLst>
        </pc:picChg>
        <pc:picChg chg="del">
          <ac:chgData name="Andy Aidoo" userId="a8e043c3-6b2d-4f22-82b6-b5d247b9ec84" providerId="ADAL" clId="{2D52BA84-D815-4379-9A4E-092A2D4FA91D}" dt="2023-12-08T17:46:48.113" v="3212" actId="478"/>
          <ac:picMkLst>
            <pc:docMk/>
            <pc:sldMk cId="3439747099" sldId="268"/>
            <ac:picMk id="6" creationId="{4F9748C3-4132-816A-4669-D5895DDB54E0}"/>
          </ac:picMkLst>
        </pc:picChg>
        <pc:picChg chg="add mod">
          <ac:chgData name="Andy Aidoo" userId="a8e043c3-6b2d-4f22-82b6-b5d247b9ec84" providerId="ADAL" clId="{2D52BA84-D815-4379-9A4E-092A2D4FA91D}" dt="2023-12-08T17:46:49.586" v="3213" actId="14100"/>
          <ac:picMkLst>
            <pc:docMk/>
            <pc:sldMk cId="3439747099" sldId="268"/>
            <ac:picMk id="9" creationId="{4B63FC71-E0F2-6D33-1DDC-27A164973D24}"/>
          </ac:picMkLst>
        </pc:picChg>
      </pc:sldChg>
      <pc:sldChg chg="addSp delSp modSp add del mod delAnim modAnim">
        <pc:chgData name="Andy Aidoo" userId="a8e043c3-6b2d-4f22-82b6-b5d247b9ec84" providerId="ADAL" clId="{2D52BA84-D815-4379-9A4E-092A2D4FA91D}" dt="2023-12-08T20:12:04.888" v="4291" actId="47"/>
        <pc:sldMkLst>
          <pc:docMk/>
          <pc:sldMk cId="695266232" sldId="269"/>
        </pc:sldMkLst>
        <pc:spChg chg="add del mod">
          <ac:chgData name="Andy Aidoo" userId="a8e043c3-6b2d-4f22-82b6-b5d247b9ec84" providerId="ADAL" clId="{2D52BA84-D815-4379-9A4E-092A2D4FA91D}" dt="2023-12-08T17:47:12.176" v="3219" actId="478"/>
          <ac:spMkLst>
            <pc:docMk/>
            <pc:sldMk cId="695266232" sldId="269"/>
            <ac:spMk id="8" creationId="{A40D1E20-552A-566D-446B-8408F8A03620}"/>
          </ac:spMkLst>
        </pc:spChg>
        <pc:spChg chg="add mod ord">
          <ac:chgData name="Andy Aidoo" userId="a8e043c3-6b2d-4f22-82b6-b5d247b9ec84" providerId="ADAL" clId="{2D52BA84-D815-4379-9A4E-092A2D4FA91D}" dt="2023-12-08T18:17:19.033" v="3360" actId="166"/>
          <ac:spMkLst>
            <pc:docMk/>
            <pc:sldMk cId="695266232" sldId="269"/>
            <ac:spMk id="9" creationId="{E8EAB91F-B344-A4B6-A4C8-B029A613F0FA}"/>
          </ac:spMkLst>
        </pc:spChg>
        <pc:spChg chg="add mod">
          <ac:chgData name="Andy Aidoo" userId="a8e043c3-6b2d-4f22-82b6-b5d247b9ec84" providerId="ADAL" clId="{2D52BA84-D815-4379-9A4E-092A2D4FA91D}" dt="2023-12-08T18:17:05.447" v="3358" actId="207"/>
          <ac:spMkLst>
            <pc:docMk/>
            <pc:sldMk cId="695266232" sldId="269"/>
            <ac:spMk id="10" creationId="{A4F84551-A6BD-F300-5D37-272C2C2BB596}"/>
          </ac:spMkLst>
        </pc:spChg>
        <pc:spChg chg="add mod">
          <ac:chgData name="Andy Aidoo" userId="a8e043c3-6b2d-4f22-82b6-b5d247b9ec84" providerId="ADAL" clId="{2D52BA84-D815-4379-9A4E-092A2D4FA91D}" dt="2023-12-08T17:50:13.875" v="3242"/>
          <ac:spMkLst>
            <pc:docMk/>
            <pc:sldMk cId="695266232" sldId="269"/>
            <ac:spMk id="11" creationId="{2A2E95F1-369D-7D71-1023-6C5B1C5A5DEB}"/>
          </ac:spMkLst>
        </pc:spChg>
        <pc:spChg chg="add mod">
          <ac:chgData name="Andy Aidoo" userId="a8e043c3-6b2d-4f22-82b6-b5d247b9ec84" providerId="ADAL" clId="{2D52BA84-D815-4379-9A4E-092A2D4FA91D}" dt="2023-12-08T18:01:15.623" v="3333" actId="207"/>
          <ac:spMkLst>
            <pc:docMk/>
            <pc:sldMk cId="695266232" sldId="269"/>
            <ac:spMk id="12" creationId="{CED0D7A6-83EB-F4F1-2ED0-B2F8C51D46B7}"/>
          </ac:spMkLst>
        </pc:spChg>
        <pc:spChg chg="add mod">
          <ac:chgData name="Andy Aidoo" userId="a8e043c3-6b2d-4f22-82b6-b5d247b9ec84" providerId="ADAL" clId="{2D52BA84-D815-4379-9A4E-092A2D4FA91D}" dt="2023-12-08T18:01:15.623" v="3333" actId="207"/>
          <ac:spMkLst>
            <pc:docMk/>
            <pc:sldMk cId="695266232" sldId="269"/>
            <ac:spMk id="13" creationId="{01BBC0A1-35FD-7A48-2540-2A479FAF65A1}"/>
          </ac:spMkLst>
        </pc:spChg>
        <pc:spChg chg="add del">
          <ac:chgData name="Andy Aidoo" userId="a8e043c3-6b2d-4f22-82b6-b5d247b9ec84" providerId="ADAL" clId="{2D52BA84-D815-4379-9A4E-092A2D4FA91D}" dt="2023-12-08T18:01:54.943" v="3335" actId="22"/>
          <ac:spMkLst>
            <pc:docMk/>
            <pc:sldMk cId="695266232" sldId="269"/>
            <ac:spMk id="15" creationId="{74E6D6AF-24F9-FA33-A8E9-D4ACE74FFB42}"/>
          </ac:spMkLst>
        </pc:spChg>
        <pc:spChg chg="add mod">
          <ac:chgData name="Andy Aidoo" userId="a8e043c3-6b2d-4f22-82b6-b5d247b9ec84" providerId="ADAL" clId="{2D52BA84-D815-4379-9A4E-092A2D4FA91D}" dt="2023-12-08T18:29:22.248" v="3648"/>
          <ac:spMkLst>
            <pc:docMk/>
            <pc:sldMk cId="695266232" sldId="269"/>
            <ac:spMk id="20" creationId="{E8D5AB93-DA9B-1BC1-A571-2157EB79EE7C}"/>
          </ac:spMkLst>
        </pc:spChg>
        <pc:spChg chg="add mod">
          <ac:chgData name="Andy Aidoo" userId="a8e043c3-6b2d-4f22-82b6-b5d247b9ec84" providerId="ADAL" clId="{2D52BA84-D815-4379-9A4E-092A2D4FA91D}" dt="2023-12-08T18:29:22.248" v="3648"/>
          <ac:spMkLst>
            <pc:docMk/>
            <pc:sldMk cId="695266232" sldId="269"/>
            <ac:spMk id="21" creationId="{ED627EE4-72F6-098E-F441-C5CD918713D2}"/>
          </ac:spMkLst>
        </pc:spChg>
        <pc:spChg chg="add mod">
          <ac:chgData name="Andy Aidoo" userId="a8e043c3-6b2d-4f22-82b6-b5d247b9ec84" providerId="ADAL" clId="{2D52BA84-D815-4379-9A4E-092A2D4FA91D}" dt="2023-12-08T18:29:22.248" v="3648"/>
          <ac:spMkLst>
            <pc:docMk/>
            <pc:sldMk cId="695266232" sldId="269"/>
            <ac:spMk id="22" creationId="{F5F145DE-B6E6-D8A7-30E4-A0A1CFEF4DC2}"/>
          </ac:spMkLst>
        </pc:spChg>
        <pc:picChg chg="add mod">
          <ac:chgData name="Andy Aidoo" userId="a8e043c3-6b2d-4f22-82b6-b5d247b9ec84" providerId="ADAL" clId="{2D52BA84-D815-4379-9A4E-092A2D4FA91D}" dt="2023-12-08T17:54:33.322" v="3311" actId="1037"/>
          <ac:picMkLst>
            <pc:docMk/>
            <pc:sldMk cId="695266232" sldId="269"/>
            <ac:picMk id="3" creationId="{99412950-3D51-C614-EB06-18192AFF7E5A}"/>
          </ac:picMkLst>
        </pc:picChg>
        <pc:picChg chg="del">
          <ac:chgData name="Andy Aidoo" userId="a8e043c3-6b2d-4f22-82b6-b5d247b9ec84" providerId="ADAL" clId="{2D52BA84-D815-4379-9A4E-092A2D4FA91D}" dt="2023-12-08T17:47:09.911" v="3218" actId="478"/>
          <ac:picMkLst>
            <pc:docMk/>
            <pc:sldMk cId="695266232" sldId="269"/>
            <ac:picMk id="5" creationId="{8AA04442-DF4C-7BEC-884C-1DE3F890458D}"/>
          </ac:picMkLst>
        </pc:picChg>
        <pc:picChg chg="del">
          <ac:chgData name="Andy Aidoo" userId="a8e043c3-6b2d-4f22-82b6-b5d247b9ec84" providerId="ADAL" clId="{2D52BA84-D815-4379-9A4E-092A2D4FA91D}" dt="2023-12-08T17:48:07.288" v="3226" actId="478"/>
          <ac:picMkLst>
            <pc:docMk/>
            <pc:sldMk cId="695266232" sldId="269"/>
            <ac:picMk id="6" creationId="{4F9748C3-4132-816A-4669-D5895DDB54E0}"/>
          </ac:picMkLst>
        </pc:picChg>
        <pc:picChg chg="add del mod ord">
          <ac:chgData name="Andy Aidoo" userId="a8e043c3-6b2d-4f22-82b6-b5d247b9ec84" providerId="ADAL" clId="{2D52BA84-D815-4379-9A4E-092A2D4FA91D}" dt="2023-12-08T18:14:58.799" v="3344" actId="478"/>
          <ac:picMkLst>
            <pc:docMk/>
            <pc:sldMk cId="695266232" sldId="269"/>
            <ac:picMk id="17" creationId="{7D102E57-455E-6035-C418-58E5C133F1B2}"/>
          </ac:picMkLst>
        </pc:picChg>
        <pc:picChg chg="add del mod ord">
          <ac:chgData name="Andy Aidoo" userId="a8e043c3-6b2d-4f22-82b6-b5d247b9ec84" providerId="ADAL" clId="{2D52BA84-D815-4379-9A4E-092A2D4FA91D}" dt="2023-12-08T18:17:49.704" v="3369" actId="21"/>
          <ac:picMkLst>
            <pc:docMk/>
            <pc:sldMk cId="695266232" sldId="269"/>
            <ac:picMk id="19" creationId="{6F987645-2F80-0DA2-503F-C4D7A4188577}"/>
          </ac:picMkLst>
        </pc:picChg>
      </pc:sldChg>
      <pc:sldChg chg="addSp delSp modSp add del mod modTransition delAnim">
        <pc:chgData name="Andy Aidoo" userId="a8e043c3-6b2d-4f22-82b6-b5d247b9ec84" providerId="ADAL" clId="{2D52BA84-D815-4379-9A4E-092A2D4FA91D}" dt="2023-12-08T19:45:37.645" v="3937" actId="47"/>
        <pc:sldMkLst>
          <pc:docMk/>
          <pc:sldMk cId="2505976452" sldId="270"/>
        </pc:sldMkLst>
        <pc:spChg chg="add mod">
          <ac:chgData name="Andy Aidoo" userId="a8e043c3-6b2d-4f22-82b6-b5d247b9ec84" providerId="ADAL" clId="{2D52BA84-D815-4379-9A4E-092A2D4FA91D}" dt="2023-12-08T19:34:58.830" v="3854" actId="164"/>
          <ac:spMkLst>
            <pc:docMk/>
            <pc:sldMk cId="2505976452" sldId="270"/>
            <ac:spMk id="3" creationId="{7D3D1EC6-0991-39EC-F314-CA02E07EB952}"/>
          </ac:spMkLst>
        </pc:spChg>
        <pc:spChg chg="add mod">
          <ac:chgData name="Andy Aidoo" userId="a8e043c3-6b2d-4f22-82b6-b5d247b9ec84" providerId="ADAL" clId="{2D52BA84-D815-4379-9A4E-092A2D4FA91D}" dt="2023-12-08T19:34:58.830" v="3854" actId="164"/>
          <ac:spMkLst>
            <pc:docMk/>
            <pc:sldMk cId="2505976452" sldId="270"/>
            <ac:spMk id="11" creationId="{810A450E-DFD5-71DE-8D80-A5F75F067FCC}"/>
          </ac:spMkLst>
        </pc:spChg>
        <pc:spChg chg="add mod">
          <ac:chgData name="Andy Aidoo" userId="a8e043c3-6b2d-4f22-82b6-b5d247b9ec84" providerId="ADAL" clId="{2D52BA84-D815-4379-9A4E-092A2D4FA91D}" dt="2023-12-08T19:34:58.830" v="3854" actId="164"/>
          <ac:spMkLst>
            <pc:docMk/>
            <pc:sldMk cId="2505976452" sldId="270"/>
            <ac:spMk id="12" creationId="{794BA703-DA96-9E85-3907-7F77CDF82FBA}"/>
          </ac:spMkLst>
        </pc:spChg>
        <pc:spChg chg="add mod">
          <ac:chgData name="Andy Aidoo" userId="a8e043c3-6b2d-4f22-82b6-b5d247b9ec84" providerId="ADAL" clId="{2D52BA84-D815-4379-9A4E-092A2D4FA91D}" dt="2023-12-08T19:34:58.830" v="3854" actId="164"/>
          <ac:spMkLst>
            <pc:docMk/>
            <pc:sldMk cId="2505976452" sldId="270"/>
            <ac:spMk id="13" creationId="{6C88FC2F-53DF-321B-D1BE-DF5ED02D5969}"/>
          </ac:spMkLst>
        </pc:spChg>
        <pc:spChg chg="add mod">
          <ac:chgData name="Andy Aidoo" userId="a8e043c3-6b2d-4f22-82b6-b5d247b9ec84" providerId="ADAL" clId="{2D52BA84-D815-4379-9A4E-092A2D4FA91D}" dt="2023-12-08T19:34:58.830" v="3854" actId="164"/>
          <ac:spMkLst>
            <pc:docMk/>
            <pc:sldMk cId="2505976452" sldId="270"/>
            <ac:spMk id="14" creationId="{F859C007-A80A-A1F4-74DF-37D80F1F3CA3}"/>
          </ac:spMkLst>
        </pc:spChg>
        <pc:spChg chg="add mod">
          <ac:chgData name="Andy Aidoo" userId="a8e043c3-6b2d-4f22-82b6-b5d247b9ec84" providerId="ADAL" clId="{2D52BA84-D815-4379-9A4E-092A2D4FA91D}" dt="2023-12-08T19:34:58.830" v="3854" actId="164"/>
          <ac:spMkLst>
            <pc:docMk/>
            <pc:sldMk cId="2505976452" sldId="270"/>
            <ac:spMk id="16" creationId="{C1BD177C-9B74-9060-5E91-65BE80FFCDC4}"/>
          </ac:spMkLst>
        </pc:spChg>
        <pc:spChg chg="del">
          <ac:chgData name="Andy Aidoo" userId="a8e043c3-6b2d-4f22-82b6-b5d247b9ec84" providerId="ADAL" clId="{2D52BA84-D815-4379-9A4E-092A2D4FA91D}" dt="2023-12-08T19:34:11.055" v="3845" actId="478"/>
          <ac:spMkLst>
            <pc:docMk/>
            <pc:sldMk cId="2505976452" sldId="270"/>
            <ac:spMk id="18" creationId="{0613AB30-B2F3-C7DD-A712-466934CE3B4E}"/>
          </ac:spMkLst>
        </pc:spChg>
        <pc:spChg chg="del">
          <ac:chgData name="Andy Aidoo" userId="a8e043c3-6b2d-4f22-82b6-b5d247b9ec84" providerId="ADAL" clId="{2D52BA84-D815-4379-9A4E-092A2D4FA91D}" dt="2023-12-08T19:34:11.055" v="3845" actId="478"/>
          <ac:spMkLst>
            <pc:docMk/>
            <pc:sldMk cId="2505976452" sldId="270"/>
            <ac:spMk id="19" creationId="{BA6135D5-B344-A0E9-5F2A-6FCF57CB8CF3}"/>
          </ac:spMkLst>
        </pc:spChg>
        <pc:spChg chg="add del mod">
          <ac:chgData name="Andy Aidoo" userId="a8e043c3-6b2d-4f22-82b6-b5d247b9ec84" providerId="ADAL" clId="{2D52BA84-D815-4379-9A4E-092A2D4FA91D}" dt="2023-12-08T19:45:26.564" v="3915" actId="478"/>
          <ac:spMkLst>
            <pc:docMk/>
            <pc:sldMk cId="2505976452" sldId="270"/>
            <ac:spMk id="22" creationId="{069C4AFE-1A4C-C7E9-5B27-65514DCE89F0}"/>
          </ac:spMkLst>
        </pc:spChg>
        <pc:spChg chg="del">
          <ac:chgData name="Andy Aidoo" userId="a8e043c3-6b2d-4f22-82b6-b5d247b9ec84" providerId="ADAL" clId="{2D52BA84-D815-4379-9A4E-092A2D4FA91D}" dt="2023-12-08T19:34:11.055" v="3845" actId="478"/>
          <ac:spMkLst>
            <pc:docMk/>
            <pc:sldMk cId="2505976452" sldId="270"/>
            <ac:spMk id="27" creationId="{245DA36A-D7EC-F313-4869-CA2D692E1221}"/>
          </ac:spMkLst>
        </pc:spChg>
        <pc:spChg chg="del">
          <ac:chgData name="Andy Aidoo" userId="a8e043c3-6b2d-4f22-82b6-b5d247b9ec84" providerId="ADAL" clId="{2D52BA84-D815-4379-9A4E-092A2D4FA91D}" dt="2023-12-08T19:34:11.055" v="3845" actId="478"/>
          <ac:spMkLst>
            <pc:docMk/>
            <pc:sldMk cId="2505976452" sldId="270"/>
            <ac:spMk id="28" creationId="{66C677F2-FA1C-DF29-8065-A9ED139E8FD5}"/>
          </ac:spMkLst>
        </pc:spChg>
        <pc:spChg chg="del">
          <ac:chgData name="Andy Aidoo" userId="a8e043c3-6b2d-4f22-82b6-b5d247b9ec84" providerId="ADAL" clId="{2D52BA84-D815-4379-9A4E-092A2D4FA91D}" dt="2023-12-08T19:34:11.055" v="3845" actId="478"/>
          <ac:spMkLst>
            <pc:docMk/>
            <pc:sldMk cId="2505976452" sldId="270"/>
            <ac:spMk id="29" creationId="{32B38654-5581-789F-FA98-AD374BC078C4}"/>
          </ac:spMkLst>
        </pc:spChg>
        <pc:spChg chg="mod">
          <ac:chgData name="Andy Aidoo" userId="a8e043c3-6b2d-4f22-82b6-b5d247b9ec84" providerId="ADAL" clId="{2D52BA84-D815-4379-9A4E-092A2D4FA91D}" dt="2023-12-08T19:34:58.830" v="3854" actId="164"/>
          <ac:spMkLst>
            <pc:docMk/>
            <pc:sldMk cId="2505976452" sldId="270"/>
            <ac:spMk id="33" creationId="{88326B16-77C2-AB80-4866-D13EA3482B5A}"/>
          </ac:spMkLst>
        </pc:spChg>
        <pc:grpChg chg="add mod">
          <ac:chgData name="Andy Aidoo" userId="a8e043c3-6b2d-4f22-82b6-b5d247b9ec84" providerId="ADAL" clId="{2D52BA84-D815-4379-9A4E-092A2D4FA91D}" dt="2023-12-08T19:34:58.830" v="3854" actId="164"/>
          <ac:grpSpMkLst>
            <pc:docMk/>
            <pc:sldMk cId="2505976452" sldId="270"/>
            <ac:grpSpMk id="20" creationId="{0D648C52-9A2F-DD57-BC5F-24AF3F4E51B1}"/>
          </ac:grpSpMkLst>
        </pc:grpChg>
        <pc:picChg chg="del">
          <ac:chgData name="Andy Aidoo" userId="a8e043c3-6b2d-4f22-82b6-b5d247b9ec84" providerId="ADAL" clId="{2D52BA84-D815-4379-9A4E-092A2D4FA91D}" dt="2023-12-08T19:37:58.822" v="3871" actId="478"/>
          <ac:picMkLst>
            <pc:docMk/>
            <pc:sldMk cId="2505976452" sldId="270"/>
            <ac:picMk id="5" creationId="{8AA04442-DF4C-7BEC-884C-1DE3F890458D}"/>
          </ac:picMkLst>
        </pc:picChg>
        <pc:picChg chg="mod">
          <ac:chgData name="Andy Aidoo" userId="a8e043c3-6b2d-4f22-82b6-b5d247b9ec84" providerId="ADAL" clId="{2D52BA84-D815-4379-9A4E-092A2D4FA91D}" dt="2023-12-08T19:33:50.163" v="3843" actId="1037"/>
          <ac:picMkLst>
            <pc:docMk/>
            <pc:sldMk cId="2505976452" sldId="270"/>
            <ac:picMk id="6" creationId="{4F9748C3-4132-816A-4669-D5895DDB54E0}"/>
          </ac:picMkLst>
        </pc:picChg>
        <pc:picChg chg="add mod">
          <ac:chgData name="Andy Aidoo" userId="a8e043c3-6b2d-4f22-82b6-b5d247b9ec84" providerId="ADAL" clId="{2D52BA84-D815-4379-9A4E-092A2D4FA91D}" dt="2023-12-08T19:34:58.830" v="3854" actId="164"/>
          <ac:picMkLst>
            <pc:docMk/>
            <pc:sldMk cId="2505976452" sldId="270"/>
            <ac:picMk id="15" creationId="{C882FD7B-AC6A-B3A1-D6CC-E0773BA459D9}"/>
          </ac:picMkLst>
        </pc:picChg>
        <pc:picChg chg="add del mod">
          <ac:chgData name="Andy Aidoo" userId="a8e043c3-6b2d-4f22-82b6-b5d247b9ec84" providerId="ADAL" clId="{2D52BA84-D815-4379-9A4E-092A2D4FA91D}" dt="2023-12-08T19:45:28.079" v="3926" actId="1037"/>
          <ac:picMkLst>
            <pc:docMk/>
            <pc:sldMk cId="2505976452" sldId="270"/>
            <ac:picMk id="24" creationId="{B200D54F-0F15-053A-34DA-77FA76397847}"/>
          </ac:picMkLst>
        </pc:picChg>
        <pc:picChg chg="del">
          <ac:chgData name="Andy Aidoo" userId="a8e043c3-6b2d-4f22-82b6-b5d247b9ec84" providerId="ADAL" clId="{2D52BA84-D815-4379-9A4E-092A2D4FA91D}" dt="2023-12-08T19:34:11.055" v="3845" actId="478"/>
          <ac:picMkLst>
            <pc:docMk/>
            <pc:sldMk cId="2505976452" sldId="270"/>
            <ac:picMk id="26" creationId="{D09182EB-08E2-5E03-29CD-2A658652F982}"/>
          </ac:picMkLst>
        </pc:picChg>
        <pc:picChg chg="del">
          <ac:chgData name="Andy Aidoo" userId="a8e043c3-6b2d-4f22-82b6-b5d247b9ec84" providerId="ADAL" clId="{2D52BA84-D815-4379-9A4E-092A2D4FA91D}" dt="2023-12-08T19:34:11.055" v="3845" actId="478"/>
          <ac:picMkLst>
            <pc:docMk/>
            <pc:sldMk cId="2505976452" sldId="270"/>
            <ac:picMk id="31" creationId="{C8B31B85-E74C-1FFF-B5E4-DC93AB260BDD}"/>
          </ac:picMkLst>
        </pc:picChg>
      </pc:sldChg>
      <pc:sldChg chg="addSp delSp modSp add mod modTransition delAnim modAnim modNotesTx">
        <pc:chgData name="Andy Aidoo" userId="a8e043c3-6b2d-4f22-82b6-b5d247b9ec84" providerId="ADAL" clId="{2D52BA84-D815-4379-9A4E-092A2D4FA91D}" dt="2023-12-09T20:09:54.060" v="11606" actId="1582"/>
        <pc:sldMkLst>
          <pc:docMk/>
          <pc:sldMk cId="3214169856" sldId="270"/>
        </pc:sldMkLst>
        <pc:spChg chg="mod">
          <ac:chgData name="Andy Aidoo" userId="a8e043c3-6b2d-4f22-82b6-b5d247b9ec84" providerId="ADAL" clId="{2D52BA84-D815-4379-9A4E-092A2D4FA91D}" dt="2023-12-08T20:15:02.430" v="4361" actId="20577"/>
          <ac:spMkLst>
            <pc:docMk/>
            <pc:sldMk cId="3214169856" sldId="270"/>
            <ac:spMk id="2" creationId="{2EA166B5-BAC3-E5C1-5F9E-7495419D05AA}"/>
          </ac:spMkLst>
        </pc:spChg>
        <pc:spChg chg="mod">
          <ac:chgData name="Andy Aidoo" userId="a8e043c3-6b2d-4f22-82b6-b5d247b9ec84" providerId="ADAL" clId="{2D52BA84-D815-4379-9A4E-092A2D4FA91D}" dt="2023-12-09T18:59:49.550" v="11197" actId="20577"/>
          <ac:spMkLst>
            <pc:docMk/>
            <pc:sldMk cId="3214169856" sldId="270"/>
            <ac:spMk id="4" creationId="{BAAC17A2-3F84-5CCB-3124-B180F285CEEF}"/>
          </ac:spMkLst>
        </pc:spChg>
        <pc:spChg chg="add mod">
          <ac:chgData name="Andy Aidoo" userId="a8e043c3-6b2d-4f22-82b6-b5d247b9ec84" providerId="ADAL" clId="{2D52BA84-D815-4379-9A4E-092A2D4FA91D}" dt="2023-12-09T19:06:19.622" v="11301"/>
          <ac:spMkLst>
            <pc:docMk/>
            <pc:sldMk cId="3214169856" sldId="270"/>
            <ac:spMk id="5" creationId="{8262CEE3-C31D-A50B-4790-DE5EC677B013}"/>
          </ac:spMkLst>
        </pc:spChg>
        <pc:spChg chg="add del mod">
          <ac:chgData name="Andy Aidoo" userId="a8e043c3-6b2d-4f22-82b6-b5d247b9ec84" providerId="ADAL" clId="{2D52BA84-D815-4379-9A4E-092A2D4FA91D}" dt="2023-12-08T20:03:13.044" v="4192" actId="478"/>
          <ac:spMkLst>
            <pc:docMk/>
            <pc:sldMk cId="3214169856" sldId="270"/>
            <ac:spMk id="7" creationId="{DEBCD615-3094-E253-4515-3DBFD1E02131}"/>
          </ac:spMkLst>
        </pc:spChg>
        <pc:spChg chg="add del mod">
          <ac:chgData name="Andy Aidoo" userId="a8e043c3-6b2d-4f22-82b6-b5d247b9ec84" providerId="ADAL" clId="{2D52BA84-D815-4379-9A4E-092A2D4FA91D}" dt="2023-12-09T12:52:26.185" v="4494" actId="478"/>
          <ac:spMkLst>
            <pc:docMk/>
            <pc:sldMk cId="3214169856" sldId="270"/>
            <ac:spMk id="8" creationId="{43E44F87-C5B1-ED28-C0FD-C8CBD1995633}"/>
          </ac:spMkLst>
        </pc:spChg>
        <pc:spChg chg="add mod">
          <ac:chgData name="Andy Aidoo" userId="a8e043c3-6b2d-4f22-82b6-b5d247b9ec84" providerId="ADAL" clId="{2D52BA84-D815-4379-9A4E-092A2D4FA91D}" dt="2023-12-09T18:28:00.589" v="10633" actId="113"/>
          <ac:spMkLst>
            <pc:docMk/>
            <pc:sldMk cId="3214169856" sldId="270"/>
            <ac:spMk id="9" creationId="{454E9F10-D812-C799-8B3C-F26C46328A88}"/>
          </ac:spMkLst>
        </pc:spChg>
        <pc:spChg chg="add del mod">
          <ac:chgData name="Andy Aidoo" userId="a8e043c3-6b2d-4f22-82b6-b5d247b9ec84" providerId="ADAL" clId="{2D52BA84-D815-4379-9A4E-092A2D4FA91D}" dt="2023-12-09T12:52:29.314" v="4496" actId="478"/>
          <ac:spMkLst>
            <pc:docMk/>
            <pc:sldMk cId="3214169856" sldId="270"/>
            <ac:spMk id="10" creationId="{DC7E5CEF-876E-835E-4EF2-B170466E8D26}"/>
          </ac:spMkLst>
        </pc:spChg>
        <pc:spChg chg="add del mod">
          <ac:chgData name="Andy Aidoo" userId="a8e043c3-6b2d-4f22-82b6-b5d247b9ec84" providerId="ADAL" clId="{2D52BA84-D815-4379-9A4E-092A2D4FA91D}" dt="2023-12-09T12:52:30.048" v="4497" actId="478"/>
          <ac:spMkLst>
            <pc:docMk/>
            <pc:sldMk cId="3214169856" sldId="270"/>
            <ac:spMk id="11" creationId="{225AB722-DCD2-EC36-D8E3-AF24AC6033C8}"/>
          </ac:spMkLst>
        </pc:spChg>
        <pc:spChg chg="add del mod">
          <ac:chgData name="Andy Aidoo" userId="a8e043c3-6b2d-4f22-82b6-b5d247b9ec84" providerId="ADAL" clId="{2D52BA84-D815-4379-9A4E-092A2D4FA91D}" dt="2023-12-09T14:52:25.372" v="6890" actId="478"/>
          <ac:spMkLst>
            <pc:docMk/>
            <pc:sldMk cId="3214169856" sldId="270"/>
            <ac:spMk id="12" creationId="{9F9A8EB8-A9BD-D4BA-87E4-17F916D8647D}"/>
          </ac:spMkLst>
        </pc:spChg>
        <pc:spChg chg="add mod">
          <ac:chgData name="Andy Aidoo" userId="a8e043c3-6b2d-4f22-82b6-b5d247b9ec84" providerId="ADAL" clId="{2D52BA84-D815-4379-9A4E-092A2D4FA91D}" dt="2023-12-09T20:09:54.060" v="11606" actId="1582"/>
          <ac:spMkLst>
            <pc:docMk/>
            <pc:sldMk cId="3214169856" sldId="270"/>
            <ac:spMk id="14" creationId="{A65098ED-8AF4-239E-A239-AF6EA428A07A}"/>
          </ac:spMkLst>
        </pc:spChg>
        <pc:spChg chg="del mod">
          <ac:chgData name="Andy Aidoo" userId="a8e043c3-6b2d-4f22-82b6-b5d247b9ec84" providerId="ADAL" clId="{2D52BA84-D815-4379-9A4E-092A2D4FA91D}" dt="2023-12-09T14:46:15.835" v="6862" actId="478"/>
          <ac:spMkLst>
            <pc:docMk/>
            <pc:sldMk cId="3214169856" sldId="270"/>
            <ac:spMk id="15" creationId="{073D0625-6DED-4C8C-BC54-908199398395}"/>
          </ac:spMkLst>
        </pc:spChg>
        <pc:spChg chg="add del mod">
          <ac:chgData name="Andy Aidoo" userId="a8e043c3-6b2d-4f22-82b6-b5d247b9ec84" providerId="ADAL" clId="{2D52BA84-D815-4379-9A4E-092A2D4FA91D}" dt="2023-12-09T14:45:52.396" v="6855" actId="478"/>
          <ac:spMkLst>
            <pc:docMk/>
            <pc:sldMk cId="3214169856" sldId="270"/>
            <ac:spMk id="16" creationId="{71675BDB-DD09-72E5-4CB2-D676097B8049}"/>
          </ac:spMkLst>
        </pc:spChg>
        <pc:spChg chg="del mod topLvl">
          <ac:chgData name="Andy Aidoo" userId="a8e043c3-6b2d-4f22-82b6-b5d247b9ec84" providerId="ADAL" clId="{2D52BA84-D815-4379-9A4E-092A2D4FA91D}" dt="2023-12-08T20:00:39.599" v="4179" actId="478"/>
          <ac:spMkLst>
            <pc:docMk/>
            <pc:sldMk cId="3214169856" sldId="270"/>
            <ac:spMk id="16" creationId="{7DC3FAD2-F779-DCE0-AC10-89AD1394114B}"/>
          </ac:spMkLst>
        </pc:spChg>
        <pc:spChg chg="add del mod">
          <ac:chgData name="Andy Aidoo" userId="a8e043c3-6b2d-4f22-82b6-b5d247b9ec84" providerId="ADAL" clId="{2D52BA84-D815-4379-9A4E-092A2D4FA91D}" dt="2023-12-09T12:39:14.951" v="4426" actId="478"/>
          <ac:spMkLst>
            <pc:docMk/>
            <pc:sldMk cId="3214169856" sldId="270"/>
            <ac:spMk id="17" creationId="{39EFCA30-31A4-94AB-D4E5-16B68CF0AD2E}"/>
          </ac:spMkLst>
        </pc:spChg>
        <pc:spChg chg="add del mod">
          <ac:chgData name="Andy Aidoo" userId="a8e043c3-6b2d-4f22-82b6-b5d247b9ec84" providerId="ADAL" clId="{2D52BA84-D815-4379-9A4E-092A2D4FA91D}" dt="2023-12-09T19:06:19.344" v="11300" actId="478"/>
          <ac:spMkLst>
            <pc:docMk/>
            <pc:sldMk cId="3214169856" sldId="270"/>
            <ac:spMk id="18" creationId="{224176BF-7982-BC66-EC1B-EB56FE22379F}"/>
          </ac:spMkLst>
        </pc:spChg>
        <pc:spChg chg="add del mod">
          <ac:chgData name="Andy Aidoo" userId="a8e043c3-6b2d-4f22-82b6-b5d247b9ec84" providerId="ADAL" clId="{2D52BA84-D815-4379-9A4E-092A2D4FA91D}" dt="2023-12-09T16:36:34.897" v="7831" actId="478"/>
          <ac:spMkLst>
            <pc:docMk/>
            <pc:sldMk cId="3214169856" sldId="270"/>
            <ac:spMk id="20" creationId="{350A14BA-CE1E-84B3-90C9-B221FDF75AC0}"/>
          </ac:spMkLst>
        </pc:spChg>
        <pc:spChg chg="mod topLvl">
          <ac:chgData name="Andy Aidoo" userId="a8e043c3-6b2d-4f22-82b6-b5d247b9ec84" providerId="ADAL" clId="{2D52BA84-D815-4379-9A4E-092A2D4FA91D}" dt="2023-12-09T14:36:47.424" v="6412" actId="693"/>
          <ac:spMkLst>
            <pc:docMk/>
            <pc:sldMk cId="3214169856" sldId="270"/>
            <ac:spMk id="23" creationId="{A7A21C5E-1855-104F-3E70-A634868397C8}"/>
          </ac:spMkLst>
        </pc:spChg>
        <pc:spChg chg="del mod topLvl">
          <ac:chgData name="Andy Aidoo" userId="a8e043c3-6b2d-4f22-82b6-b5d247b9ec84" providerId="ADAL" clId="{2D52BA84-D815-4379-9A4E-092A2D4FA91D}" dt="2023-12-08T20:00:40.980" v="4180" actId="478"/>
          <ac:spMkLst>
            <pc:docMk/>
            <pc:sldMk cId="3214169856" sldId="270"/>
            <ac:spMk id="24" creationId="{C8135E53-5195-1B3F-52BC-E0DEFFF87552}"/>
          </ac:spMkLst>
        </pc:spChg>
        <pc:spChg chg="del mod topLvl">
          <ac:chgData name="Andy Aidoo" userId="a8e043c3-6b2d-4f22-82b6-b5d247b9ec84" providerId="ADAL" clId="{2D52BA84-D815-4379-9A4E-092A2D4FA91D}" dt="2023-12-08T20:00:41.415" v="4181" actId="478"/>
          <ac:spMkLst>
            <pc:docMk/>
            <pc:sldMk cId="3214169856" sldId="270"/>
            <ac:spMk id="25" creationId="{62A80235-56C7-C281-CE4C-9B0FBD9516BC}"/>
          </ac:spMkLst>
        </pc:spChg>
        <pc:spChg chg="del mod topLvl">
          <ac:chgData name="Andy Aidoo" userId="a8e043c3-6b2d-4f22-82b6-b5d247b9ec84" providerId="ADAL" clId="{2D52BA84-D815-4379-9A4E-092A2D4FA91D}" dt="2023-12-08T20:00:41.957" v="4182" actId="478"/>
          <ac:spMkLst>
            <pc:docMk/>
            <pc:sldMk cId="3214169856" sldId="270"/>
            <ac:spMk id="26" creationId="{D3CEE628-1E66-DF02-330D-9DC6249553FC}"/>
          </ac:spMkLst>
        </pc:spChg>
        <pc:spChg chg="del mod topLvl">
          <ac:chgData name="Andy Aidoo" userId="a8e043c3-6b2d-4f22-82b6-b5d247b9ec84" providerId="ADAL" clId="{2D52BA84-D815-4379-9A4E-092A2D4FA91D}" dt="2023-12-08T20:00:38.698" v="4178" actId="478"/>
          <ac:spMkLst>
            <pc:docMk/>
            <pc:sldMk cId="3214169856" sldId="270"/>
            <ac:spMk id="30" creationId="{716AD249-BA39-908B-0F32-E9E09AB301F9}"/>
          </ac:spMkLst>
        </pc:spChg>
        <pc:spChg chg="del">
          <ac:chgData name="Andy Aidoo" userId="a8e043c3-6b2d-4f22-82b6-b5d247b9ec84" providerId="ADAL" clId="{2D52BA84-D815-4379-9A4E-092A2D4FA91D}" dt="2023-12-09T14:41:57.531" v="6741" actId="478"/>
          <ac:spMkLst>
            <pc:docMk/>
            <pc:sldMk cId="3214169856" sldId="270"/>
            <ac:spMk id="33" creationId="{03D418EA-8EED-A3F5-3CC7-8D5BC14072AE}"/>
          </ac:spMkLst>
        </pc:spChg>
        <pc:spChg chg="del">
          <ac:chgData name="Andy Aidoo" userId="a8e043c3-6b2d-4f22-82b6-b5d247b9ec84" providerId="ADAL" clId="{2D52BA84-D815-4379-9A4E-092A2D4FA91D}" dt="2023-12-09T15:00:16.890" v="7015" actId="478"/>
          <ac:spMkLst>
            <pc:docMk/>
            <pc:sldMk cId="3214169856" sldId="270"/>
            <ac:spMk id="35" creationId="{A034076C-5E7F-C8B2-FC36-91F5A900CD15}"/>
          </ac:spMkLst>
        </pc:spChg>
        <pc:grpChg chg="add del mod">
          <ac:chgData name="Andy Aidoo" userId="a8e043c3-6b2d-4f22-82b6-b5d247b9ec84" providerId="ADAL" clId="{2D52BA84-D815-4379-9A4E-092A2D4FA91D}" dt="2023-12-08T20:00:04.114" v="4176" actId="165"/>
          <ac:grpSpMkLst>
            <pc:docMk/>
            <pc:sldMk cId="3214169856" sldId="270"/>
            <ac:grpSpMk id="3" creationId="{5C04B207-8122-E608-C5BA-8CDD130888DF}"/>
          </ac:grpSpMkLst>
        </pc:grpChg>
        <pc:grpChg chg="del mod topLvl">
          <ac:chgData name="Andy Aidoo" userId="a8e043c3-6b2d-4f22-82b6-b5d247b9ec84" providerId="ADAL" clId="{2D52BA84-D815-4379-9A4E-092A2D4FA91D}" dt="2023-12-08T20:00:14.175" v="4177" actId="165"/>
          <ac:grpSpMkLst>
            <pc:docMk/>
            <pc:sldMk cId="3214169856" sldId="270"/>
            <ac:grpSpMk id="32" creationId="{C0FC9723-4FC6-2CCF-B21F-C874A9CE90D3}"/>
          </ac:grpSpMkLst>
        </pc:grpChg>
        <pc:picChg chg="add del mod">
          <ac:chgData name="Andy Aidoo" userId="a8e043c3-6b2d-4f22-82b6-b5d247b9ec84" providerId="ADAL" clId="{2D52BA84-D815-4379-9A4E-092A2D4FA91D}" dt="2023-12-09T14:19:12.973" v="5804" actId="478"/>
          <ac:picMkLst>
            <pc:docMk/>
            <pc:sldMk cId="3214169856" sldId="270"/>
            <ac:picMk id="5" creationId="{6290CC58-2157-619A-1B95-676C01E330D8}"/>
          </ac:picMkLst>
        </pc:picChg>
        <pc:picChg chg="add mod">
          <ac:chgData name="Andy Aidoo" userId="a8e043c3-6b2d-4f22-82b6-b5d247b9ec84" providerId="ADAL" clId="{2D52BA84-D815-4379-9A4E-092A2D4FA91D}" dt="2023-12-08T20:03:52.927" v="4221" actId="1038"/>
          <ac:picMkLst>
            <pc:docMk/>
            <pc:sldMk cId="3214169856" sldId="270"/>
            <ac:picMk id="6" creationId="{401FB020-1C6F-9841-32B9-383F8FD2350C}"/>
          </ac:picMkLst>
        </pc:picChg>
        <pc:picChg chg="add mod">
          <ac:chgData name="Andy Aidoo" userId="a8e043c3-6b2d-4f22-82b6-b5d247b9ec84" providerId="ADAL" clId="{2D52BA84-D815-4379-9A4E-092A2D4FA91D}" dt="2023-12-09T14:19:13.389" v="5805"/>
          <ac:picMkLst>
            <pc:docMk/>
            <pc:sldMk cId="3214169856" sldId="270"/>
            <ac:picMk id="7" creationId="{1ABDBB8B-C33E-2D1B-88DD-565B5887C325}"/>
          </ac:picMkLst>
        </pc:picChg>
        <pc:picChg chg="del">
          <ac:chgData name="Andy Aidoo" userId="a8e043c3-6b2d-4f22-82b6-b5d247b9ec84" providerId="ADAL" clId="{2D52BA84-D815-4379-9A4E-092A2D4FA91D}" dt="2023-12-08T20:10:13.842" v="4268" actId="478"/>
          <ac:picMkLst>
            <pc:docMk/>
            <pc:sldMk cId="3214169856" sldId="270"/>
            <ac:picMk id="9" creationId="{7D1CD559-72A7-0C15-6960-8044BC4741AC}"/>
          </ac:picMkLst>
        </pc:picChg>
        <pc:picChg chg="add del mod">
          <ac:chgData name="Andy Aidoo" userId="a8e043c3-6b2d-4f22-82b6-b5d247b9ec84" providerId="ADAL" clId="{2D52BA84-D815-4379-9A4E-092A2D4FA91D}" dt="2023-12-09T12:52:28.490" v="4495" actId="478"/>
          <ac:picMkLst>
            <pc:docMk/>
            <pc:sldMk cId="3214169856" sldId="270"/>
            <ac:picMk id="13" creationId="{0473919C-AB1B-2E8B-C363-A8A11EE3C464}"/>
          </ac:picMkLst>
        </pc:picChg>
        <pc:picChg chg="add del mod">
          <ac:chgData name="Andy Aidoo" userId="a8e043c3-6b2d-4f22-82b6-b5d247b9ec84" providerId="ADAL" clId="{2D52BA84-D815-4379-9A4E-092A2D4FA91D}" dt="2023-12-08T20:10:54.756" v="4281" actId="478"/>
          <ac:picMkLst>
            <pc:docMk/>
            <pc:sldMk cId="3214169856" sldId="270"/>
            <ac:picMk id="18" creationId="{ACA3A89F-A836-B622-69D3-D29056BFD256}"/>
          </ac:picMkLst>
        </pc:picChg>
        <pc:picChg chg="add mod">
          <ac:chgData name="Andy Aidoo" userId="a8e043c3-6b2d-4f22-82b6-b5d247b9ec84" providerId="ADAL" clId="{2D52BA84-D815-4379-9A4E-092A2D4FA91D}" dt="2023-12-08T20:10:56.213" v="4282" actId="14100"/>
          <ac:picMkLst>
            <pc:docMk/>
            <pc:sldMk cId="3214169856" sldId="270"/>
            <ac:picMk id="19" creationId="{2FAA2799-9568-4DA2-694E-93195245AEE3}"/>
          </ac:picMkLst>
        </pc:picChg>
        <pc:picChg chg="del mod topLvl">
          <ac:chgData name="Andy Aidoo" userId="a8e043c3-6b2d-4f22-82b6-b5d247b9ec84" providerId="ADAL" clId="{2D52BA84-D815-4379-9A4E-092A2D4FA91D}" dt="2023-12-08T20:02:26.324" v="4185" actId="478"/>
          <ac:picMkLst>
            <pc:docMk/>
            <pc:sldMk cId="3214169856" sldId="270"/>
            <ac:picMk id="27" creationId="{19427709-DF4B-9CDB-45C9-AE0BD66823C8}"/>
          </ac:picMkLst>
        </pc:picChg>
        <pc:cxnChg chg="add mod">
          <ac:chgData name="Andy Aidoo" userId="a8e043c3-6b2d-4f22-82b6-b5d247b9ec84" providerId="ADAL" clId="{2D52BA84-D815-4379-9A4E-092A2D4FA91D}" dt="2023-12-09T16:36:39.445" v="7832" actId="1076"/>
          <ac:cxnSpMkLst>
            <pc:docMk/>
            <pc:sldMk cId="3214169856" sldId="270"/>
            <ac:cxnSpMk id="3" creationId="{4CE7DF69-D9C4-27F6-B7A7-D616FEC89346}"/>
          </ac:cxnSpMkLst>
        </pc:cxnChg>
      </pc:sldChg>
      <pc:sldChg chg="addSp delSp modSp add mod ord modTransition delAnim modAnim modNotesTx">
        <pc:chgData name="Andy Aidoo" userId="a8e043c3-6b2d-4f22-82b6-b5d247b9ec84" providerId="ADAL" clId="{2D52BA84-D815-4379-9A4E-092A2D4FA91D}" dt="2023-12-10T10:53:09.098" v="11791"/>
        <pc:sldMkLst>
          <pc:docMk/>
          <pc:sldMk cId="2579826126" sldId="271"/>
        </pc:sldMkLst>
        <pc:spChg chg="mod">
          <ac:chgData name="Andy Aidoo" userId="a8e043c3-6b2d-4f22-82b6-b5d247b9ec84" providerId="ADAL" clId="{2D52BA84-D815-4379-9A4E-092A2D4FA91D}" dt="2023-12-08T20:15:12.026" v="4367" actId="20577"/>
          <ac:spMkLst>
            <pc:docMk/>
            <pc:sldMk cId="2579826126" sldId="271"/>
            <ac:spMk id="2" creationId="{2EA166B5-BAC3-E5C1-5F9E-7495419D05AA}"/>
          </ac:spMkLst>
        </pc:spChg>
        <pc:spChg chg="mod">
          <ac:chgData name="Andy Aidoo" userId="a8e043c3-6b2d-4f22-82b6-b5d247b9ec84" providerId="ADAL" clId="{2D52BA84-D815-4379-9A4E-092A2D4FA91D}" dt="2023-12-09T18:59:37.898" v="11189" actId="20577"/>
          <ac:spMkLst>
            <pc:docMk/>
            <pc:sldMk cId="2579826126" sldId="271"/>
            <ac:spMk id="4" creationId="{BAAC17A2-3F84-5CCB-3124-B180F285CEEF}"/>
          </ac:spMkLst>
        </pc:spChg>
        <pc:spChg chg="add del mod">
          <ac:chgData name="Andy Aidoo" userId="a8e043c3-6b2d-4f22-82b6-b5d247b9ec84" providerId="ADAL" clId="{2D52BA84-D815-4379-9A4E-092A2D4FA91D}" dt="2023-12-09T12:37:24.434" v="4418" actId="478"/>
          <ac:spMkLst>
            <pc:docMk/>
            <pc:sldMk cId="2579826126" sldId="271"/>
            <ac:spMk id="5" creationId="{5C508CB3-43BD-8170-524D-E15E1911053E}"/>
          </ac:spMkLst>
        </pc:spChg>
        <pc:spChg chg="add mod">
          <ac:chgData name="Andy Aidoo" userId="a8e043c3-6b2d-4f22-82b6-b5d247b9ec84" providerId="ADAL" clId="{2D52BA84-D815-4379-9A4E-092A2D4FA91D}" dt="2023-12-09T17:14:08.088" v="8089" actId="207"/>
          <ac:spMkLst>
            <pc:docMk/>
            <pc:sldMk cId="2579826126" sldId="271"/>
            <ac:spMk id="7" creationId="{D85458D2-B81C-A393-5A8B-7FAF5448B416}"/>
          </ac:spMkLst>
        </pc:spChg>
        <pc:spChg chg="add mod">
          <ac:chgData name="Andy Aidoo" userId="a8e043c3-6b2d-4f22-82b6-b5d247b9ec84" providerId="ADAL" clId="{2D52BA84-D815-4379-9A4E-092A2D4FA91D}" dt="2023-12-09T17:14:08.088" v="8089" actId="207"/>
          <ac:spMkLst>
            <pc:docMk/>
            <pc:sldMk cId="2579826126" sldId="271"/>
            <ac:spMk id="8" creationId="{D4A3847A-B6E3-9E3E-6294-52B320EBB933}"/>
          </ac:spMkLst>
        </pc:spChg>
        <pc:spChg chg="add del mod">
          <ac:chgData name="Andy Aidoo" userId="a8e043c3-6b2d-4f22-82b6-b5d247b9ec84" providerId="ADAL" clId="{2D52BA84-D815-4379-9A4E-092A2D4FA91D}" dt="2023-12-09T14:27:41.391" v="6077" actId="478"/>
          <ac:spMkLst>
            <pc:docMk/>
            <pc:sldMk cId="2579826126" sldId="271"/>
            <ac:spMk id="9" creationId="{514F3F92-CC71-8D8E-1E5F-29FBC2B3786A}"/>
          </ac:spMkLst>
        </pc:spChg>
        <pc:spChg chg="add del mod">
          <ac:chgData name="Andy Aidoo" userId="a8e043c3-6b2d-4f22-82b6-b5d247b9ec84" providerId="ADAL" clId="{2D52BA84-D815-4379-9A4E-092A2D4FA91D}" dt="2023-12-10T10:53:08.964" v="11790" actId="478"/>
          <ac:spMkLst>
            <pc:docMk/>
            <pc:sldMk cId="2579826126" sldId="271"/>
            <ac:spMk id="9" creationId="{83947F60-45FC-153F-7068-6433F1E12833}"/>
          </ac:spMkLst>
        </pc:spChg>
        <pc:spChg chg="add mod">
          <ac:chgData name="Andy Aidoo" userId="a8e043c3-6b2d-4f22-82b6-b5d247b9ec84" providerId="ADAL" clId="{2D52BA84-D815-4379-9A4E-092A2D4FA91D}" dt="2023-12-09T14:22:58.041" v="5942" actId="164"/>
          <ac:spMkLst>
            <pc:docMk/>
            <pc:sldMk cId="2579826126" sldId="271"/>
            <ac:spMk id="10" creationId="{B0405C48-C675-6673-BC52-590DAA154D9E}"/>
          </ac:spMkLst>
        </pc:spChg>
        <pc:spChg chg="add mod">
          <ac:chgData name="Andy Aidoo" userId="a8e043c3-6b2d-4f22-82b6-b5d247b9ec84" providerId="ADAL" clId="{2D52BA84-D815-4379-9A4E-092A2D4FA91D}" dt="2023-12-09T19:05:34.229" v="11287" actId="404"/>
          <ac:spMkLst>
            <pc:docMk/>
            <pc:sldMk cId="2579826126" sldId="271"/>
            <ac:spMk id="10" creationId="{F81C44C3-4FE6-5E7A-FCF5-00C504DCB361}"/>
          </ac:spMkLst>
        </pc:spChg>
        <pc:spChg chg="add mod">
          <ac:chgData name="Andy Aidoo" userId="a8e043c3-6b2d-4f22-82b6-b5d247b9ec84" providerId="ADAL" clId="{2D52BA84-D815-4379-9A4E-092A2D4FA91D}" dt="2023-12-09T14:24:06.366" v="5953" actId="1076"/>
          <ac:spMkLst>
            <pc:docMk/>
            <pc:sldMk cId="2579826126" sldId="271"/>
            <ac:spMk id="11" creationId="{62B7224E-F4D9-C9D8-5E82-B06DFE1F5BAC}"/>
          </ac:spMkLst>
        </pc:spChg>
        <pc:spChg chg="add mod">
          <ac:chgData name="Andy Aidoo" userId="a8e043c3-6b2d-4f22-82b6-b5d247b9ec84" providerId="ADAL" clId="{2D52BA84-D815-4379-9A4E-092A2D4FA91D}" dt="2023-12-10T10:53:09.098" v="11791"/>
          <ac:spMkLst>
            <pc:docMk/>
            <pc:sldMk cId="2579826126" sldId="271"/>
            <ac:spMk id="11" creationId="{77C635CF-50D6-3945-CBA0-0CF4AB2AB600}"/>
          </ac:spMkLst>
        </pc:spChg>
        <pc:spChg chg="add mod">
          <ac:chgData name="Andy Aidoo" userId="a8e043c3-6b2d-4f22-82b6-b5d247b9ec84" providerId="ADAL" clId="{2D52BA84-D815-4379-9A4E-092A2D4FA91D}" dt="2023-12-09T19:05:59.145" v="11293" actId="1076"/>
          <ac:spMkLst>
            <pc:docMk/>
            <pc:sldMk cId="2579826126" sldId="271"/>
            <ac:spMk id="14" creationId="{F370E0A4-D0AB-C025-8C4F-37D985259288}"/>
          </ac:spMkLst>
        </pc:spChg>
        <pc:spChg chg="del mod">
          <ac:chgData name="Andy Aidoo" userId="a8e043c3-6b2d-4f22-82b6-b5d247b9ec84" providerId="ADAL" clId="{2D52BA84-D815-4379-9A4E-092A2D4FA91D}" dt="2023-12-09T14:27:33.125" v="6075" actId="478"/>
          <ac:spMkLst>
            <pc:docMk/>
            <pc:sldMk cId="2579826126" sldId="271"/>
            <ac:spMk id="15" creationId="{073D0625-6DED-4C8C-BC54-908199398395}"/>
          </ac:spMkLst>
        </pc:spChg>
        <pc:spChg chg="del mod topLvl">
          <ac:chgData name="Andy Aidoo" userId="a8e043c3-6b2d-4f22-82b6-b5d247b9ec84" providerId="ADAL" clId="{2D52BA84-D815-4379-9A4E-092A2D4FA91D}" dt="2023-12-09T12:44:43.880" v="4468" actId="478"/>
          <ac:spMkLst>
            <pc:docMk/>
            <pc:sldMk cId="2579826126" sldId="271"/>
            <ac:spMk id="16" creationId="{7DC3FAD2-F779-DCE0-AC10-89AD1394114B}"/>
          </ac:spMkLst>
        </pc:spChg>
        <pc:spChg chg="add del mod">
          <ac:chgData name="Andy Aidoo" userId="a8e043c3-6b2d-4f22-82b6-b5d247b9ec84" providerId="ADAL" clId="{2D52BA84-D815-4379-9A4E-092A2D4FA91D}" dt="2023-12-09T14:28:29.846" v="6089" actId="478"/>
          <ac:spMkLst>
            <pc:docMk/>
            <pc:sldMk cId="2579826126" sldId="271"/>
            <ac:spMk id="17" creationId="{FDA0AC0C-E138-C397-83CB-D60EC294B734}"/>
          </ac:spMkLst>
        </pc:spChg>
        <pc:spChg chg="mod">
          <ac:chgData name="Andy Aidoo" userId="a8e043c3-6b2d-4f22-82b6-b5d247b9ec84" providerId="ADAL" clId="{2D52BA84-D815-4379-9A4E-092A2D4FA91D}" dt="2023-12-09T14:27:41.582" v="6078"/>
          <ac:spMkLst>
            <pc:docMk/>
            <pc:sldMk cId="2579826126" sldId="271"/>
            <ac:spMk id="20" creationId="{CA5A217E-7B45-ECED-3C39-2071FB1B1A73}"/>
          </ac:spMkLst>
        </pc:spChg>
        <pc:spChg chg="add del mod">
          <ac:chgData name="Andy Aidoo" userId="a8e043c3-6b2d-4f22-82b6-b5d247b9ec84" providerId="ADAL" clId="{2D52BA84-D815-4379-9A4E-092A2D4FA91D}" dt="2023-12-09T18:30:12.994" v="10745" actId="478"/>
          <ac:spMkLst>
            <pc:docMk/>
            <pc:sldMk cId="2579826126" sldId="271"/>
            <ac:spMk id="21" creationId="{C204D928-5FFD-41A4-49B9-6A1655354AD7}"/>
          </ac:spMkLst>
        </pc:spChg>
        <pc:spChg chg="del mod topLvl">
          <ac:chgData name="Andy Aidoo" userId="a8e043c3-6b2d-4f22-82b6-b5d247b9ec84" providerId="ADAL" clId="{2D52BA84-D815-4379-9A4E-092A2D4FA91D}" dt="2023-12-09T14:31:24.049" v="6329" actId="478"/>
          <ac:spMkLst>
            <pc:docMk/>
            <pc:sldMk cId="2579826126" sldId="271"/>
            <ac:spMk id="23" creationId="{A7A21C5E-1855-104F-3E70-A634868397C8}"/>
          </ac:spMkLst>
        </pc:spChg>
        <pc:spChg chg="del mod topLvl">
          <ac:chgData name="Andy Aidoo" userId="a8e043c3-6b2d-4f22-82b6-b5d247b9ec84" providerId="ADAL" clId="{2D52BA84-D815-4379-9A4E-092A2D4FA91D}" dt="2023-12-09T12:40:23.689" v="4430" actId="478"/>
          <ac:spMkLst>
            <pc:docMk/>
            <pc:sldMk cId="2579826126" sldId="271"/>
            <ac:spMk id="24" creationId="{C8135E53-5195-1B3F-52BC-E0DEFFF87552}"/>
          </ac:spMkLst>
        </pc:spChg>
        <pc:spChg chg="mod topLvl">
          <ac:chgData name="Andy Aidoo" userId="a8e043c3-6b2d-4f22-82b6-b5d247b9ec84" providerId="ADAL" clId="{2D52BA84-D815-4379-9A4E-092A2D4FA91D}" dt="2023-12-09T20:09:12.004" v="11603" actId="1582"/>
          <ac:spMkLst>
            <pc:docMk/>
            <pc:sldMk cId="2579826126" sldId="271"/>
            <ac:spMk id="25" creationId="{62A80235-56C7-C281-CE4C-9B0FBD9516BC}"/>
          </ac:spMkLst>
        </pc:spChg>
        <pc:spChg chg="add del">
          <ac:chgData name="Andy Aidoo" userId="a8e043c3-6b2d-4f22-82b6-b5d247b9ec84" providerId="ADAL" clId="{2D52BA84-D815-4379-9A4E-092A2D4FA91D}" dt="2023-12-09T12:32:28.511" v="4397" actId="478"/>
          <ac:spMkLst>
            <pc:docMk/>
            <pc:sldMk cId="2579826126" sldId="271"/>
            <ac:spMk id="26" creationId="{D3CEE628-1E66-DF02-330D-9DC6249553FC}"/>
          </ac:spMkLst>
        </pc:spChg>
        <pc:spChg chg="mod">
          <ac:chgData name="Andy Aidoo" userId="a8e043c3-6b2d-4f22-82b6-b5d247b9ec84" providerId="ADAL" clId="{2D52BA84-D815-4379-9A4E-092A2D4FA91D}" dt="2023-12-09T19:05:39.024" v="11288" actId="403"/>
          <ac:spMkLst>
            <pc:docMk/>
            <pc:sldMk cId="2579826126" sldId="271"/>
            <ac:spMk id="29" creationId="{8021CD17-C071-621F-0BF4-6519FD1228EC}"/>
          </ac:spMkLst>
        </pc:spChg>
        <pc:spChg chg="del mod">
          <ac:chgData name="Andy Aidoo" userId="a8e043c3-6b2d-4f22-82b6-b5d247b9ec84" providerId="ADAL" clId="{2D52BA84-D815-4379-9A4E-092A2D4FA91D}" dt="2023-12-09T12:44:44.645" v="4469" actId="478"/>
          <ac:spMkLst>
            <pc:docMk/>
            <pc:sldMk cId="2579826126" sldId="271"/>
            <ac:spMk id="30" creationId="{716AD249-BA39-908B-0F32-E9E09AB301F9}"/>
          </ac:spMkLst>
        </pc:spChg>
        <pc:spChg chg="add del mod">
          <ac:chgData name="Andy Aidoo" userId="a8e043c3-6b2d-4f22-82b6-b5d247b9ec84" providerId="ADAL" clId="{2D52BA84-D815-4379-9A4E-092A2D4FA91D}" dt="2023-12-09T14:28:39.618" v="6091" actId="478"/>
          <ac:spMkLst>
            <pc:docMk/>
            <pc:sldMk cId="2579826126" sldId="271"/>
            <ac:spMk id="31" creationId="{FFCE100A-2A0B-1E4F-7CEF-3147ED20A8D6}"/>
          </ac:spMkLst>
        </pc:spChg>
        <pc:spChg chg="del">
          <ac:chgData name="Andy Aidoo" userId="a8e043c3-6b2d-4f22-82b6-b5d247b9ec84" providerId="ADAL" clId="{2D52BA84-D815-4379-9A4E-092A2D4FA91D}" dt="2023-12-09T14:20:32.909" v="5878" actId="478"/>
          <ac:spMkLst>
            <pc:docMk/>
            <pc:sldMk cId="2579826126" sldId="271"/>
            <ac:spMk id="33" creationId="{03D418EA-8EED-A3F5-3CC7-8D5BC14072AE}"/>
          </ac:spMkLst>
        </pc:spChg>
        <pc:spChg chg="add del mod">
          <ac:chgData name="Andy Aidoo" userId="a8e043c3-6b2d-4f22-82b6-b5d247b9ec84" providerId="ADAL" clId="{2D52BA84-D815-4379-9A4E-092A2D4FA91D}" dt="2023-12-09T14:28:39.618" v="6091" actId="478"/>
          <ac:spMkLst>
            <pc:docMk/>
            <pc:sldMk cId="2579826126" sldId="271"/>
            <ac:spMk id="34" creationId="{5A13CBC3-CA1D-FA98-B05C-3EAF9B6370AC}"/>
          </ac:spMkLst>
        </pc:spChg>
        <pc:spChg chg="del">
          <ac:chgData name="Andy Aidoo" userId="a8e043c3-6b2d-4f22-82b6-b5d247b9ec84" providerId="ADAL" clId="{2D52BA84-D815-4379-9A4E-092A2D4FA91D}" dt="2023-12-09T14:23:03.122" v="5944" actId="478"/>
          <ac:spMkLst>
            <pc:docMk/>
            <pc:sldMk cId="2579826126" sldId="271"/>
            <ac:spMk id="35" creationId="{A034076C-5E7F-C8B2-FC36-91F5A900CD15}"/>
          </ac:spMkLst>
        </pc:spChg>
        <pc:spChg chg="add del mod">
          <ac:chgData name="Andy Aidoo" userId="a8e043c3-6b2d-4f22-82b6-b5d247b9ec84" providerId="ADAL" clId="{2D52BA84-D815-4379-9A4E-092A2D4FA91D}" dt="2023-12-09T14:37:23.998" v="6416" actId="478"/>
          <ac:spMkLst>
            <pc:docMk/>
            <pc:sldMk cId="2579826126" sldId="271"/>
            <ac:spMk id="36" creationId="{66BBB9CF-ED33-965D-E845-B2529F1F9427}"/>
          </ac:spMkLst>
        </pc:spChg>
        <pc:spChg chg="add mod">
          <ac:chgData name="Andy Aidoo" userId="a8e043c3-6b2d-4f22-82b6-b5d247b9ec84" providerId="ADAL" clId="{2D52BA84-D815-4379-9A4E-092A2D4FA91D}" dt="2023-12-09T14:37:42.051" v="6425" actId="1036"/>
          <ac:spMkLst>
            <pc:docMk/>
            <pc:sldMk cId="2579826126" sldId="271"/>
            <ac:spMk id="37" creationId="{44952212-BFBB-6065-1CBA-AED46CEB2C83}"/>
          </ac:spMkLst>
        </pc:spChg>
        <pc:spChg chg="add del mod">
          <ac:chgData name="Andy Aidoo" userId="a8e043c3-6b2d-4f22-82b6-b5d247b9ec84" providerId="ADAL" clId="{2D52BA84-D815-4379-9A4E-092A2D4FA91D}" dt="2023-12-09T15:14:52.314" v="7127" actId="478"/>
          <ac:spMkLst>
            <pc:docMk/>
            <pc:sldMk cId="2579826126" sldId="271"/>
            <ac:spMk id="38" creationId="{2DA3ECC7-D3F8-8D99-3C9A-2AF631C83610}"/>
          </ac:spMkLst>
        </pc:spChg>
        <pc:spChg chg="del">
          <ac:chgData name="Andy Aidoo" userId="a8e043c3-6b2d-4f22-82b6-b5d247b9ec84" providerId="ADAL" clId="{2D52BA84-D815-4379-9A4E-092A2D4FA91D}" dt="2023-12-09T12:34:25.509" v="4406" actId="478"/>
          <ac:spMkLst>
            <pc:docMk/>
            <pc:sldMk cId="2579826126" sldId="271"/>
            <ac:spMk id="39" creationId="{D34F3868-67A5-ACD1-FDE2-7AE176640474}"/>
          </ac:spMkLst>
        </pc:spChg>
        <pc:spChg chg="del">
          <ac:chgData name="Andy Aidoo" userId="a8e043c3-6b2d-4f22-82b6-b5d247b9ec84" providerId="ADAL" clId="{2D52BA84-D815-4379-9A4E-092A2D4FA91D}" dt="2023-12-09T12:34:25.509" v="4406" actId="478"/>
          <ac:spMkLst>
            <pc:docMk/>
            <pc:sldMk cId="2579826126" sldId="271"/>
            <ac:spMk id="41" creationId="{5806FC58-F3EC-59A7-8756-FB7F303D9195}"/>
          </ac:spMkLst>
        </pc:spChg>
        <pc:spChg chg="del">
          <ac:chgData name="Andy Aidoo" userId="a8e043c3-6b2d-4f22-82b6-b5d247b9ec84" providerId="ADAL" clId="{2D52BA84-D815-4379-9A4E-092A2D4FA91D}" dt="2023-12-09T12:34:25.509" v="4406" actId="478"/>
          <ac:spMkLst>
            <pc:docMk/>
            <pc:sldMk cId="2579826126" sldId="271"/>
            <ac:spMk id="42" creationId="{D1E52915-D7D7-FB7C-3511-CB4766636D9E}"/>
          </ac:spMkLst>
        </pc:spChg>
        <pc:spChg chg="add del mod">
          <ac:chgData name="Andy Aidoo" userId="a8e043c3-6b2d-4f22-82b6-b5d247b9ec84" providerId="ADAL" clId="{2D52BA84-D815-4379-9A4E-092A2D4FA91D}" dt="2023-12-09T16:34:29.533" v="7786" actId="478"/>
          <ac:spMkLst>
            <pc:docMk/>
            <pc:sldMk cId="2579826126" sldId="271"/>
            <ac:spMk id="43" creationId="{114D20EA-FDC1-2337-898F-B660E92932E9}"/>
          </ac:spMkLst>
        </pc:spChg>
        <pc:spChg chg="add del mod">
          <ac:chgData name="Andy Aidoo" userId="a8e043c3-6b2d-4f22-82b6-b5d247b9ec84" providerId="ADAL" clId="{2D52BA84-D815-4379-9A4E-092A2D4FA91D}" dt="2023-12-09T15:19:02.879" v="7243" actId="478"/>
          <ac:spMkLst>
            <pc:docMk/>
            <pc:sldMk cId="2579826126" sldId="271"/>
            <ac:spMk id="44" creationId="{61F78D5B-22F9-1BF2-94D9-20FF2C3AA943}"/>
          </ac:spMkLst>
        </pc:spChg>
        <pc:spChg chg="add del mod">
          <ac:chgData name="Andy Aidoo" userId="a8e043c3-6b2d-4f22-82b6-b5d247b9ec84" providerId="ADAL" clId="{2D52BA84-D815-4379-9A4E-092A2D4FA91D}" dt="2023-12-09T16:34:29.533" v="7786" actId="478"/>
          <ac:spMkLst>
            <pc:docMk/>
            <pc:sldMk cId="2579826126" sldId="271"/>
            <ac:spMk id="45" creationId="{4A9BC879-0834-7092-8479-34CD2CA7F171}"/>
          </ac:spMkLst>
        </pc:spChg>
        <pc:grpChg chg="add del mod">
          <ac:chgData name="Andy Aidoo" userId="a8e043c3-6b2d-4f22-82b6-b5d247b9ec84" providerId="ADAL" clId="{2D52BA84-D815-4379-9A4E-092A2D4FA91D}" dt="2023-12-09T14:27:41.391" v="6077" actId="478"/>
          <ac:grpSpMkLst>
            <pc:docMk/>
            <pc:sldMk cId="2579826126" sldId="271"/>
            <ac:grpSpMk id="12" creationId="{1E7A7614-C9CD-5D9D-9D03-C95858EDB39B}"/>
          </ac:grpSpMkLst>
        </pc:grpChg>
        <pc:grpChg chg="add del mod">
          <ac:chgData name="Andy Aidoo" userId="a8e043c3-6b2d-4f22-82b6-b5d247b9ec84" providerId="ADAL" clId="{2D52BA84-D815-4379-9A4E-092A2D4FA91D}" dt="2023-12-09T14:28:29.846" v="6089" actId="478"/>
          <ac:grpSpMkLst>
            <pc:docMk/>
            <pc:sldMk cId="2579826126" sldId="271"/>
            <ac:grpSpMk id="18" creationId="{90F8A67E-A6E0-C033-9EE5-09CCB40B972E}"/>
          </ac:grpSpMkLst>
        </pc:grpChg>
        <pc:grpChg chg="add mod">
          <ac:chgData name="Andy Aidoo" userId="a8e043c3-6b2d-4f22-82b6-b5d247b9ec84" providerId="ADAL" clId="{2D52BA84-D815-4379-9A4E-092A2D4FA91D}" dt="2023-12-09T14:28:30.045" v="6090"/>
          <ac:grpSpMkLst>
            <pc:docMk/>
            <pc:sldMk cId="2579826126" sldId="271"/>
            <ac:grpSpMk id="22" creationId="{FA99A963-6E78-324C-581A-D6F44C6E128F}"/>
          </ac:grpSpMkLst>
        </pc:grpChg>
        <pc:grpChg chg="del">
          <ac:chgData name="Andy Aidoo" userId="a8e043c3-6b2d-4f22-82b6-b5d247b9ec84" providerId="ADAL" clId="{2D52BA84-D815-4379-9A4E-092A2D4FA91D}" dt="2023-12-09T12:33:17.286" v="4402" actId="165"/>
          <ac:grpSpMkLst>
            <pc:docMk/>
            <pc:sldMk cId="2579826126" sldId="271"/>
            <ac:grpSpMk id="32" creationId="{C0FC9723-4FC6-2CCF-B21F-C874A9CE90D3}"/>
          </ac:grpSpMkLst>
        </pc:grpChg>
        <pc:picChg chg="add mod">
          <ac:chgData name="Andy Aidoo" userId="a8e043c3-6b2d-4f22-82b6-b5d247b9ec84" providerId="ADAL" clId="{2D52BA84-D815-4379-9A4E-092A2D4FA91D}" dt="2023-12-09T14:25:19.051" v="6027" actId="1076"/>
          <ac:picMkLst>
            <pc:docMk/>
            <pc:sldMk cId="2579826126" sldId="271"/>
            <ac:picMk id="3" creationId="{723286F3-2D2E-5072-4E19-47E0BFE1210D}"/>
          </ac:picMkLst>
        </pc:picChg>
        <pc:picChg chg="add del mod">
          <ac:chgData name="Andy Aidoo" userId="a8e043c3-6b2d-4f22-82b6-b5d247b9ec84" providerId="ADAL" clId="{2D52BA84-D815-4379-9A4E-092A2D4FA91D}" dt="2023-12-09T13:14:21.292" v="4749" actId="21"/>
          <ac:picMkLst>
            <pc:docMk/>
            <pc:sldMk cId="2579826126" sldId="271"/>
            <ac:picMk id="7" creationId="{C083EC28-8DA7-6B39-76DC-2092199E5606}"/>
          </ac:picMkLst>
        </pc:picChg>
        <pc:picChg chg="add mod">
          <ac:chgData name="Andy Aidoo" userId="a8e043c3-6b2d-4f22-82b6-b5d247b9ec84" providerId="ADAL" clId="{2D52BA84-D815-4379-9A4E-092A2D4FA91D}" dt="2023-12-09T14:22:58.041" v="5942" actId="164"/>
          <ac:picMkLst>
            <pc:docMk/>
            <pc:sldMk cId="2579826126" sldId="271"/>
            <ac:picMk id="8" creationId="{4EC9BE45-2ECE-2663-13F8-2043A19FB4D3}"/>
          </ac:picMkLst>
        </pc:picChg>
        <pc:picChg chg="del">
          <ac:chgData name="Andy Aidoo" userId="a8e043c3-6b2d-4f22-82b6-b5d247b9ec84" providerId="ADAL" clId="{2D52BA84-D815-4379-9A4E-092A2D4FA91D}" dt="2023-12-08T20:08:35.071" v="4258" actId="478"/>
          <ac:picMkLst>
            <pc:docMk/>
            <pc:sldMk cId="2579826126" sldId="271"/>
            <ac:picMk id="9" creationId="{7D1CD559-72A7-0C15-6960-8044BC4741AC}"/>
          </ac:picMkLst>
        </pc:picChg>
        <pc:picChg chg="add mod">
          <ac:chgData name="Andy Aidoo" userId="a8e043c3-6b2d-4f22-82b6-b5d247b9ec84" providerId="ADAL" clId="{2D52BA84-D815-4379-9A4E-092A2D4FA91D}" dt="2023-12-09T14:25:08.289" v="6024" actId="571"/>
          <ac:picMkLst>
            <pc:docMk/>
            <pc:sldMk cId="2579826126" sldId="271"/>
            <ac:picMk id="13" creationId="{E779423C-F7BA-9FA5-3873-CB771069CA78}"/>
          </ac:picMkLst>
        </pc:picChg>
        <pc:picChg chg="mod">
          <ac:chgData name="Andy Aidoo" userId="a8e043c3-6b2d-4f22-82b6-b5d247b9ec84" providerId="ADAL" clId="{2D52BA84-D815-4379-9A4E-092A2D4FA91D}" dt="2023-12-09T14:27:41.582" v="6078"/>
          <ac:picMkLst>
            <pc:docMk/>
            <pc:sldMk cId="2579826126" sldId="271"/>
            <ac:picMk id="19" creationId="{E7CFDF73-EEB5-593C-8D0E-F317308778EA}"/>
          </ac:picMkLst>
        </pc:picChg>
        <pc:picChg chg="mod topLvl">
          <ac:chgData name="Andy Aidoo" userId="a8e043c3-6b2d-4f22-82b6-b5d247b9ec84" providerId="ADAL" clId="{2D52BA84-D815-4379-9A4E-092A2D4FA91D}" dt="2023-12-09T12:33:17.286" v="4402" actId="165"/>
          <ac:picMkLst>
            <pc:docMk/>
            <pc:sldMk cId="2579826126" sldId="271"/>
            <ac:picMk id="27" creationId="{19427709-DF4B-9CDB-45C9-AE0BD66823C8}"/>
          </ac:picMkLst>
        </pc:picChg>
        <pc:picChg chg="mod">
          <ac:chgData name="Andy Aidoo" userId="a8e043c3-6b2d-4f22-82b6-b5d247b9ec84" providerId="ADAL" clId="{2D52BA84-D815-4379-9A4E-092A2D4FA91D}" dt="2023-12-09T14:28:30.045" v="6090"/>
          <ac:picMkLst>
            <pc:docMk/>
            <pc:sldMk cId="2579826126" sldId="271"/>
            <ac:picMk id="28" creationId="{1697661C-D294-03BE-3E33-00571E27BC14}"/>
          </ac:picMkLst>
        </pc:picChg>
        <pc:picChg chg="del">
          <ac:chgData name="Andy Aidoo" userId="a8e043c3-6b2d-4f22-82b6-b5d247b9ec84" providerId="ADAL" clId="{2D52BA84-D815-4379-9A4E-092A2D4FA91D}" dt="2023-12-09T12:34:25.509" v="4406" actId="478"/>
          <ac:picMkLst>
            <pc:docMk/>
            <pc:sldMk cId="2579826126" sldId="271"/>
            <ac:picMk id="40" creationId="{F6B3483E-AD0B-0F55-998E-9793D9537B5E}"/>
          </ac:picMkLst>
        </pc:picChg>
        <pc:cxnChg chg="add mod">
          <ac:chgData name="Andy Aidoo" userId="a8e043c3-6b2d-4f22-82b6-b5d247b9ec84" providerId="ADAL" clId="{2D52BA84-D815-4379-9A4E-092A2D4FA91D}" dt="2023-12-09T16:34:29.733" v="7787"/>
          <ac:cxnSpMkLst>
            <pc:docMk/>
            <pc:sldMk cId="2579826126" sldId="271"/>
            <ac:cxnSpMk id="5" creationId="{17F82CA8-53AD-B1F2-E14C-343ACC234B1F}"/>
          </ac:cxnSpMkLst>
        </pc:cxnChg>
        <pc:cxnChg chg="add mod">
          <ac:chgData name="Andy Aidoo" userId="a8e043c3-6b2d-4f22-82b6-b5d247b9ec84" providerId="ADAL" clId="{2D52BA84-D815-4379-9A4E-092A2D4FA91D}" dt="2023-12-09T16:34:29.733" v="7787"/>
          <ac:cxnSpMkLst>
            <pc:docMk/>
            <pc:sldMk cId="2579826126" sldId="271"/>
            <ac:cxnSpMk id="6" creationId="{12D1E8D3-AC22-8FF6-0DD3-5A3F710D0265}"/>
          </ac:cxnSpMkLst>
        </pc:cxnChg>
      </pc:sldChg>
      <pc:sldChg chg="addSp delSp modSp add mod ord modTransition delAnim modAnim modNotesTx">
        <pc:chgData name="Andy Aidoo" userId="a8e043c3-6b2d-4f22-82b6-b5d247b9ec84" providerId="ADAL" clId="{2D52BA84-D815-4379-9A4E-092A2D4FA91D}" dt="2023-12-10T10:53:12.426" v="11793"/>
        <pc:sldMkLst>
          <pc:docMk/>
          <pc:sldMk cId="2704988476" sldId="272"/>
        </pc:sldMkLst>
        <pc:spChg chg="mod">
          <ac:chgData name="Andy Aidoo" userId="a8e043c3-6b2d-4f22-82b6-b5d247b9ec84" providerId="ADAL" clId="{2D52BA84-D815-4379-9A4E-092A2D4FA91D}" dt="2023-12-09T14:50:46.742" v="6889"/>
          <ac:spMkLst>
            <pc:docMk/>
            <pc:sldMk cId="2704988476" sldId="272"/>
            <ac:spMk id="2" creationId="{2EA166B5-BAC3-E5C1-5F9E-7495419D05AA}"/>
          </ac:spMkLst>
        </pc:spChg>
        <pc:spChg chg="mod">
          <ac:chgData name="Andy Aidoo" userId="a8e043c3-6b2d-4f22-82b6-b5d247b9ec84" providerId="ADAL" clId="{2D52BA84-D815-4379-9A4E-092A2D4FA91D}" dt="2023-12-09T18:59:42.126" v="11192" actId="20577"/>
          <ac:spMkLst>
            <pc:docMk/>
            <pc:sldMk cId="2704988476" sldId="272"/>
            <ac:spMk id="4" creationId="{BAAC17A2-3F84-5CCB-3124-B180F285CEEF}"/>
          </ac:spMkLst>
        </pc:spChg>
        <pc:spChg chg="add mod">
          <ac:chgData name="Andy Aidoo" userId="a8e043c3-6b2d-4f22-82b6-b5d247b9ec84" providerId="ADAL" clId="{2D52BA84-D815-4379-9A4E-092A2D4FA91D}" dt="2023-12-09T14:35:28.838" v="6401" actId="14100"/>
          <ac:spMkLst>
            <pc:docMk/>
            <pc:sldMk cId="2704988476" sldId="272"/>
            <ac:spMk id="5" creationId="{C917E36A-2215-B55F-D6A4-41F3FC520B93}"/>
          </ac:spMkLst>
        </pc:spChg>
        <pc:spChg chg="add mod">
          <ac:chgData name="Andy Aidoo" userId="a8e043c3-6b2d-4f22-82b6-b5d247b9ec84" providerId="ADAL" clId="{2D52BA84-D815-4379-9A4E-092A2D4FA91D}" dt="2023-12-09T18:27:52.700" v="10632" actId="20577"/>
          <ac:spMkLst>
            <pc:docMk/>
            <pc:sldMk cId="2704988476" sldId="272"/>
            <ac:spMk id="6" creationId="{571B9612-429E-18B5-8DA9-49068F125B03}"/>
          </ac:spMkLst>
        </pc:spChg>
        <pc:spChg chg="del">
          <ac:chgData name="Andy Aidoo" userId="a8e043c3-6b2d-4f22-82b6-b5d247b9ec84" providerId="ADAL" clId="{2D52BA84-D815-4379-9A4E-092A2D4FA91D}" dt="2023-12-09T14:32:04.888" v="6332" actId="478"/>
          <ac:spMkLst>
            <pc:docMk/>
            <pc:sldMk cId="2704988476" sldId="272"/>
            <ac:spMk id="7" creationId="{2EDDAACB-775E-25B8-2EE8-2B3C0CC142BE}"/>
          </ac:spMkLst>
        </pc:spChg>
        <pc:spChg chg="add mod">
          <ac:chgData name="Andy Aidoo" userId="a8e043c3-6b2d-4f22-82b6-b5d247b9ec84" providerId="ADAL" clId="{2D52BA84-D815-4379-9A4E-092A2D4FA91D}" dt="2023-12-09T19:06:32.370" v="11303" actId="404"/>
          <ac:spMkLst>
            <pc:docMk/>
            <pc:sldMk cId="2704988476" sldId="272"/>
            <ac:spMk id="8" creationId="{712BF267-EE55-0AC2-A324-AA834EAE2C50}"/>
          </ac:spMkLst>
        </pc:spChg>
        <pc:spChg chg="add del mod">
          <ac:chgData name="Andy Aidoo" userId="a8e043c3-6b2d-4f22-82b6-b5d247b9ec84" providerId="ADAL" clId="{2D52BA84-D815-4379-9A4E-092A2D4FA91D}" dt="2023-12-08T20:07:46.933" v="4253" actId="478"/>
          <ac:spMkLst>
            <pc:docMk/>
            <pc:sldMk cId="2704988476" sldId="272"/>
            <ac:spMk id="8" creationId="{8AC3B7F7-BC13-6D7F-3088-5BA8D66341A0}"/>
          </ac:spMkLst>
        </pc:spChg>
        <pc:spChg chg="del">
          <ac:chgData name="Andy Aidoo" userId="a8e043c3-6b2d-4f22-82b6-b5d247b9ec84" providerId="ADAL" clId="{2D52BA84-D815-4379-9A4E-092A2D4FA91D}" dt="2023-12-09T14:45:47.159" v="6853" actId="478"/>
          <ac:spMkLst>
            <pc:docMk/>
            <pc:sldMk cId="2704988476" sldId="272"/>
            <ac:spMk id="9" creationId="{A49F3CE8-9760-F44D-4FF7-EE9EAE3AB686}"/>
          </ac:spMkLst>
        </pc:spChg>
        <pc:spChg chg="add mod">
          <ac:chgData name="Andy Aidoo" userId="a8e043c3-6b2d-4f22-82b6-b5d247b9ec84" providerId="ADAL" clId="{2D52BA84-D815-4379-9A4E-092A2D4FA91D}" dt="2023-12-09T17:14:04.076" v="8088" actId="207"/>
          <ac:spMkLst>
            <pc:docMk/>
            <pc:sldMk cId="2704988476" sldId="272"/>
            <ac:spMk id="10" creationId="{29E97403-A2BE-3F24-2C4E-32224D13225F}"/>
          </ac:spMkLst>
        </pc:spChg>
        <pc:spChg chg="add del mod">
          <ac:chgData name="Andy Aidoo" userId="a8e043c3-6b2d-4f22-82b6-b5d247b9ec84" providerId="ADAL" clId="{2D52BA84-D815-4379-9A4E-092A2D4FA91D}" dt="2023-12-09T15:14:55.585" v="7129" actId="478"/>
          <ac:spMkLst>
            <pc:docMk/>
            <pc:sldMk cId="2704988476" sldId="272"/>
            <ac:spMk id="10" creationId="{A50DD2A1-EF83-A736-7A23-1AE3C61E2C61}"/>
          </ac:spMkLst>
        </pc:spChg>
        <pc:spChg chg="add del mod">
          <ac:chgData name="Andy Aidoo" userId="a8e043c3-6b2d-4f22-82b6-b5d247b9ec84" providerId="ADAL" clId="{2D52BA84-D815-4379-9A4E-092A2D4FA91D}" dt="2023-12-09T16:34:34.194" v="7788" actId="478"/>
          <ac:spMkLst>
            <pc:docMk/>
            <pc:sldMk cId="2704988476" sldId="272"/>
            <ac:spMk id="11" creationId="{2D57D6DF-6612-F020-88B0-61847ACBF8E4}"/>
          </ac:spMkLst>
        </pc:spChg>
        <pc:spChg chg="add mod">
          <ac:chgData name="Andy Aidoo" userId="a8e043c3-6b2d-4f22-82b6-b5d247b9ec84" providerId="ADAL" clId="{2D52BA84-D815-4379-9A4E-092A2D4FA91D}" dt="2023-12-10T10:53:12.426" v="11793"/>
          <ac:spMkLst>
            <pc:docMk/>
            <pc:sldMk cId="2704988476" sldId="272"/>
            <ac:spMk id="11" creationId="{7781F841-A68A-D540-1C8A-B2602B9FC480}"/>
          </ac:spMkLst>
        </pc:spChg>
        <pc:spChg chg="add del mod">
          <ac:chgData name="Andy Aidoo" userId="a8e043c3-6b2d-4f22-82b6-b5d247b9ec84" providerId="ADAL" clId="{2D52BA84-D815-4379-9A4E-092A2D4FA91D}" dt="2023-12-09T15:18:58.484" v="7241" actId="478"/>
          <ac:spMkLst>
            <pc:docMk/>
            <pc:sldMk cId="2704988476" sldId="272"/>
            <ac:spMk id="12" creationId="{31B059E4-D2D0-343B-C9AD-B7AABAAC15C8}"/>
          </ac:spMkLst>
        </pc:spChg>
        <pc:spChg chg="add mod">
          <ac:chgData name="Andy Aidoo" userId="a8e043c3-6b2d-4f22-82b6-b5d247b9ec84" providerId="ADAL" clId="{2D52BA84-D815-4379-9A4E-092A2D4FA91D}" dt="2023-12-09T17:14:04.076" v="8088" actId="207"/>
          <ac:spMkLst>
            <pc:docMk/>
            <pc:sldMk cId="2704988476" sldId="272"/>
            <ac:spMk id="12" creationId="{3E7502F4-062E-8C89-8501-CF4C6103DA86}"/>
          </ac:spMkLst>
        </pc:spChg>
        <pc:spChg chg="add del mod">
          <ac:chgData name="Andy Aidoo" userId="a8e043c3-6b2d-4f22-82b6-b5d247b9ec84" providerId="ADAL" clId="{2D52BA84-D815-4379-9A4E-092A2D4FA91D}" dt="2023-12-09T16:34:34.194" v="7788" actId="478"/>
          <ac:spMkLst>
            <pc:docMk/>
            <pc:sldMk cId="2704988476" sldId="272"/>
            <ac:spMk id="13" creationId="{B3DB2E05-2CB1-FAB1-5751-2A71DE0E6A34}"/>
          </ac:spMkLst>
        </pc:spChg>
        <pc:spChg chg="add del mod">
          <ac:chgData name="Andy Aidoo" userId="a8e043c3-6b2d-4f22-82b6-b5d247b9ec84" providerId="ADAL" clId="{2D52BA84-D815-4379-9A4E-092A2D4FA91D}" dt="2023-12-09T17:11:59.394" v="8075" actId="478"/>
          <ac:spMkLst>
            <pc:docMk/>
            <pc:sldMk cId="2704988476" sldId="272"/>
            <ac:spMk id="14" creationId="{B427ACE1-8BA2-786A-AE68-705CB32B160E}"/>
          </ac:spMkLst>
        </pc:spChg>
        <pc:spChg chg="add del mod">
          <ac:chgData name="Andy Aidoo" userId="a8e043c3-6b2d-4f22-82b6-b5d247b9ec84" providerId="ADAL" clId="{2D52BA84-D815-4379-9A4E-092A2D4FA91D}" dt="2023-12-10T10:53:12.149" v="11792" actId="478"/>
          <ac:spMkLst>
            <pc:docMk/>
            <pc:sldMk cId="2704988476" sldId="272"/>
            <ac:spMk id="15" creationId="{74499F7E-45B3-5AA3-6B79-6E2538D63F07}"/>
          </ac:spMkLst>
        </pc:spChg>
        <pc:spChg chg="add del mod topLvl">
          <ac:chgData name="Andy Aidoo" userId="a8e043c3-6b2d-4f22-82b6-b5d247b9ec84" providerId="ADAL" clId="{2D52BA84-D815-4379-9A4E-092A2D4FA91D}" dt="2023-12-09T14:34:55.498" v="6356" actId="478"/>
          <ac:spMkLst>
            <pc:docMk/>
            <pc:sldMk cId="2704988476" sldId="272"/>
            <ac:spMk id="18" creationId="{0613AB30-B2F3-C7DD-A712-466934CE3B4E}"/>
          </ac:spMkLst>
        </pc:spChg>
        <pc:spChg chg="del mod topLvl">
          <ac:chgData name="Andy Aidoo" userId="a8e043c3-6b2d-4f22-82b6-b5d247b9ec84" providerId="ADAL" clId="{2D52BA84-D815-4379-9A4E-092A2D4FA91D}" dt="2023-12-09T12:51:46.023" v="4484" actId="478"/>
          <ac:spMkLst>
            <pc:docMk/>
            <pc:sldMk cId="2704988476" sldId="272"/>
            <ac:spMk id="19" creationId="{BA6135D5-B344-A0E9-5F2A-6FCF57CB8CF3}"/>
          </ac:spMkLst>
        </pc:spChg>
        <pc:spChg chg="del mod topLvl">
          <ac:chgData name="Andy Aidoo" userId="a8e043c3-6b2d-4f22-82b6-b5d247b9ec84" providerId="ADAL" clId="{2D52BA84-D815-4379-9A4E-092A2D4FA91D}" dt="2023-12-09T12:40:27.538" v="4431" actId="478"/>
          <ac:spMkLst>
            <pc:docMk/>
            <pc:sldMk cId="2704988476" sldId="272"/>
            <ac:spMk id="27" creationId="{245DA36A-D7EC-F313-4869-CA2D692E1221}"/>
          </ac:spMkLst>
        </pc:spChg>
        <pc:spChg chg="mod topLvl">
          <ac:chgData name="Andy Aidoo" userId="a8e043c3-6b2d-4f22-82b6-b5d247b9ec84" providerId="ADAL" clId="{2D52BA84-D815-4379-9A4E-092A2D4FA91D}" dt="2023-12-09T20:09:21.984" v="11604" actId="1582"/>
          <ac:spMkLst>
            <pc:docMk/>
            <pc:sldMk cId="2704988476" sldId="272"/>
            <ac:spMk id="28" creationId="{66C677F2-FA1C-DF29-8065-A9ED139E8FD5}"/>
          </ac:spMkLst>
        </pc:spChg>
        <pc:spChg chg="mod topLvl">
          <ac:chgData name="Andy Aidoo" userId="a8e043c3-6b2d-4f22-82b6-b5d247b9ec84" providerId="ADAL" clId="{2D52BA84-D815-4379-9A4E-092A2D4FA91D}" dt="2023-12-09T20:09:21.984" v="11604" actId="1582"/>
          <ac:spMkLst>
            <pc:docMk/>
            <pc:sldMk cId="2704988476" sldId="272"/>
            <ac:spMk id="29" creationId="{32B38654-5581-789F-FA98-AD374BC078C4}"/>
          </ac:spMkLst>
        </pc:spChg>
        <pc:spChg chg="del mod topLvl">
          <ac:chgData name="Andy Aidoo" userId="a8e043c3-6b2d-4f22-82b6-b5d247b9ec84" providerId="ADAL" clId="{2D52BA84-D815-4379-9A4E-092A2D4FA91D}" dt="2023-12-09T14:47:33.874" v="6866" actId="478"/>
          <ac:spMkLst>
            <pc:docMk/>
            <pc:sldMk cId="2704988476" sldId="272"/>
            <ac:spMk id="33" creationId="{88326B16-77C2-AB80-4866-D13EA3482B5A}"/>
          </ac:spMkLst>
        </pc:spChg>
        <pc:spChg chg="del">
          <ac:chgData name="Andy Aidoo" userId="a8e043c3-6b2d-4f22-82b6-b5d247b9ec84" providerId="ADAL" clId="{2D52BA84-D815-4379-9A4E-092A2D4FA91D}" dt="2023-12-09T14:40:14.051" v="6584" actId="478"/>
          <ac:spMkLst>
            <pc:docMk/>
            <pc:sldMk cId="2704988476" sldId="272"/>
            <ac:spMk id="37" creationId="{DE749A61-6256-C34D-2631-F29190F4E4A7}"/>
          </ac:spMkLst>
        </pc:spChg>
        <pc:grpChg chg="del">
          <ac:chgData name="Andy Aidoo" userId="a8e043c3-6b2d-4f22-82b6-b5d247b9ec84" providerId="ADAL" clId="{2D52BA84-D815-4379-9A4E-092A2D4FA91D}" dt="2023-12-09T12:34:12.642" v="4404" actId="165"/>
          <ac:grpSpMkLst>
            <pc:docMk/>
            <pc:sldMk cId="2704988476" sldId="272"/>
            <ac:grpSpMk id="36" creationId="{8DEBBC32-657E-D423-AF3E-8C1F0E33870A}"/>
          </ac:grpSpMkLst>
        </pc:grpChg>
        <pc:picChg chg="add mod">
          <ac:chgData name="Andy Aidoo" userId="a8e043c3-6b2d-4f22-82b6-b5d247b9ec84" providerId="ADAL" clId="{2D52BA84-D815-4379-9A4E-092A2D4FA91D}" dt="2023-12-09T14:36:18.386" v="6409" actId="1035"/>
          <ac:picMkLst>
            <pc:docMk/>
            <pc:sldMk cId="2704988476" sldId="272"/>
            <ac:picMk id="3" creationId="{4E50B0F4-C9C3-7FA5-EAFA-A13801B4C908}"/>
          </ac:picMkLst>
        </pc:picChg>
        <pc:picChg chg="del">
          <ac:chgData name="Andy Aidoo" userId="a8e043c3-6b2d-4f22-82b6-b5d247b9ec84" providerId="ADAL" clId="{2D52BA84-D815-4379-9A4E-092A2D4FA91D}" dt="2023-12-08T20:07:41.880" v="4250" actId="478"/>
          <ac:picMkLst>
            <pc:docMk/>
            <pc:sldMk cId="2704988476" sldId="272"/>
            <ac:picMk id="5" creationId="{8AA04442-DF4C-7BEC-884C-1DE3F890458D}"/>
          </ac:picMkLst>
        </pc:picChg>
        <pc:picChg chg="mod topLvl">
          <ac:chgData name="Andy Aidoo" userId="a8e043c3-6b2d-4f22-82b6-b5d247b9ec84" providerId="ADAL" clId="{2D52BA84-D815-4379-9A4E-092A2D4FA91D}" dt="2023-12-09T12:34:12.642" v="4404" actId="165"/>
          <ac:picMkLst>
            <pc:docMk/>
            <pc:sldMk cId="2704988476" sldId="272"/>
            <ac:picMk id="26" creationId="{D09182EB-08E2-5E03-29CD-2A658652F982}"/>
          </ac:picMkLst>
        </pc:picChg>
        <pc:picChg chg="del mod topLvl">
          <ac:chgData name="Andy Aidoo" userId="a8e043c3-6b2d-4f22-82b6-b5d247b9ec84" providerId="ADAL" clId="{2D52BA84-D815-4379-9A4E-092A2D4FA91D}" dt="2023-12-09T12:51:47.661" v="4485" actId="478"/>
          <ac:picMkLst>
            <pc:docMk/>
            <pc:sldMk cId="2704988476" sldId="272"/>
            <ac:picMk id="31" creationId="{C8B31B85-E74C-1FFF-B5E4-DC93AB260BDD}"/>
          </ac:picMkLst>
        </pc:picChg>
        <pc:cxnChg chg="add mod">
          <ac:chgData name="Andy Aidoo" userId="a8e043c3-6b2d-4f22-82b6-b5d247b9ec84" providerId="ADAL" clId="{2D52BA84-D815-4379-9A4E-092A2D4FA91D}" dt="2023-12-09T16:34:34.397" v="7789"/>
          <ac:cxnSpMkLst>
            <pc:docMk/>
            <pc:sldMk cId="2704988476" sldId="272"/>
            <ac:cxnSpMk id="7" creationId="{1F9CC6DE-8228-9695-4157-0EAEFC1E0223}"/>
          </ac:cxnSpMkLst>
        </pc:cxnChg>
        <pc:cxnChg chg="add mod">
          <ac:chgData name="Andy Aidoo" userId="a8e043c3-6b2d-4f22-82b6-b5d247b9ec84" providerId="ADAL" clId="{2D52BA84-D815-4379-9A4E-092A2D4FA91D}" dt="2023-12-09T16:34:34.397" v="7789"/>
          <ac:cxnSpMkLst>
            <pc:docMk/>
            <pc:sldMk cId="2704988476" sldId="272"/>
            <ac:cxnSpMk id="9" creationId="{73630ED9-03E1-E80C-DE8D-0B816332FDB3}"/>
          </ac:cxnSpMkLst>
        </pc:cxnChg>
      </pc:sldChg>
      <pc:sldChg chg="addSp delSp modSp add del mod ord modTransition delAnim modAnim modNotesTx">
        <pc:chgData name="Andy Aidoo" userId="a8e043c3-6b2d-4f22-82b6-b5d247b9ec84" providerId="ADAL" clId="{2D52BA84-D815-4379-9A4E-092A2D4FA91D}" dt="2023-12-10T10:53:20.915" v="11797"/>
        <pc:sldMkLst>
          <pc:docMk/>
          <pc:sldMk cId="1203299118" sldId="273"/>
        </pc:sldMkLst>
        <pc:spChg chg="mod">
          <ac:chgData name="Andy Aidoo" userId="a8e043c3-6b2d-4f22-82b6-b5d247b9ec84" providerId="ADAL" clId="{2D52BA84-D815-4379-9A4E-092A2D4FA91D}" dt="2023-12-08T20:14:51.515" v="4355" actId="1076"/>
          <ac:spMkLst>
            <pc:docMk/>
            <pc:sldMk cId="1203299118" sldId="273"/>
            <ac:spMk id="2" creationId="{2EA166B5-BAC3-E5C1-5F9E-7495419D05AA}"/>
          </ac:spMkLst>
        </pc:spChg>
        <pc:spChg chg="mod">
          <ac:chgData name="Andy Aidoo" userId="a8e043c3-6b2d-4f22-82b6-b5d247b9ec84" providerId="ADAL" clId="{2D52BA84-D815-4379-9A4E-092A2D4FA91D}" dt="2023-12-09T18:59:53.787" v="11200" actId="20577"/>
          <ac:spMkLst>
            <pc:docMk/>
            <pc:sldMk cId="1203299118" sldId="273"/>
            <ac:spMk id="4" creationId="{BAAC17A2-3F84-5CCB-3124-B180F285CEEF}"/>
          </ac:spMkLst>
        </pc:spChg>
        <pc:spChg chg="add del mod">
          <ac:chgData name="Andy Aidoo" userId="a8e043c3-6b2d-4f22-82b6-b5d247b9ec84" providerId="ADAL" clId="{2D52BA84-D815-4379-9A4E-092A2D4FA91D}" dt="2023-12-09T14:28:13.951" v="6082" actId="478"/>
          <ac:spMkLst>
            <pc:docMk/>
            <pc:sldMk cId="1203299118" sldId="273"/>
            <ac:spMk id="5" creationId="{21299262-851A-12C9-4425-E9F87CE39B4B}"/>
          </ac:spMkLst>
        </pc:spChg>
        <pc:spChg chg="add mod">
          <ac:chgData name="Andy Aidoo" userId="a8e043c3-6b2d-4f22-82b6-b5d247b9ec84" providerId="ADAL" clId="{2D52BA84-D815-4379-9A4E-092A2D4FA91D}" dt="2023-12-10T10:53:20.915" v="11797"/>
          <ac:spMkLst>
            <pc:docMk/>
            <pc:sldMk cId="1203299118" sldId="273"/>
            <ac:spMk id="6" creationId="{46CF03BA-1AE0-5579-27B8-FD087F2EE1F4}"/>
          </ac:spMkLst>
        </pc:spChg>
        <pc:spChg chg="add mod">
          <ac:chgData name="Andy Aidoo" userId="a8e043c3-6b2d-4f22-82b6-b5d247b9ec84" providerId="ADAL" clId="{2D52BA84-D815-4379-9A4E-092A2D4FA91D}" dt="2023-12-09T17:13:39.923" v="8085" actId="207"/>
          <ac:spMkLst>
            <pc:docMk/>
            <pc:sldMk cId="1203299118" sldId="273"/>
            <ac:spMk id="7" creationId="{915CCAC8-4BE3-93D8-0630-61C4D8AEADFC}"/>
          </ac:spMkLst>
        </pc:spChg>
        <pc:spChg chg="mod">
          <ac:chgData name="Andy Aidoo" userId="a8e043c3-6b2d-4f22-82b6-b5d247b9ec84" providerId="ADAL" clId="{2D52BA84-D815-4379-9A4E-092A2D4FA91D}" dt="2023-12-09T14:26:50.094" v="6066" actId="1076"/>
          <ac:spMkLst>
            <pc:docMk/>
            <pc:sldMk cId="1203299118" sldId="273"/>
            <ac:spMk id="8" creationId="{699B276C-AE80-0049-9035-D82767CB9469}"/>
          </ac:spMkLst>
        </pc:spChg>
        <pc:spChg chg="add mod">
          <ac:chgData name="Andy Aidoo" userId="a8e043c3-6b2d-4f22-82b6-b5d247b9ec84" providerId="ADAL" clId="{2D52BA84-D815-4379-9A4E-092A2D4FA91D}" dt="2023-12-09T17:13:39.923" v="8085" actId="207"/>
          <ac:spMkLst>
            <pc:docMk/>
            <pc:sldMk cId="1203299118" sldId="273"/>
            <ac:spMk id="8" creationId="{EE093F72-E4FF-FEEC-3047-E57EA1CB6D6B}"/>
          </ac:spMkLst>
        </pc:spChg>
        <pc:spChg chg="del mod">
          <ac:chgData name="Andy Aidoo" userId="a8e043c3-6b2d-4f22-82b6-b5d247b9ec84" providerId="ADAL" clId="{2D52BA84-D815-4379-9A4E-092A2D4FA91D}" dt="2023-12-09T14:26:32.948" v="6064" actId="478"/>
          <ac:spMkLst>
            <pc:docMk/>
            <pc:sldMk cId="1203299118" sldId="273"/>
            <ac:spMk id="9" creationId="{09FAECC9-CF38-253A-DE62-29E8EB10355C}"/>
          </ac:spMkLst>
        </pc:spChg>
        <pc:spChg chg="add del mod">
          <ac:chgData name="Andy Aidoo" userId="a8e043c3-6b2d-4f22-82b6-b5d247b9ec84" providerId="ADAL" clId="{2D52BA84-D815-4379-9A4E-092A2D4FA91D}" dt="2023-12-09T17:12:09.738" v="8079" actId="478"/>
          <ac:spMkLst>
            <pc:docMk/>
            <pc:sldMk cId="1203299118" sldId="273"/>
            <ac:spMk id="9" creationId="{AE06B29C-3D3A-9F84-4E8E-DB4A1BF6B5E7}"/>
          </ac:spMkLst>
        </pc:spChg>
        <pc:spChg chg="add del mod">
          <ac:chgData name="Andy Aidoo" userId="a8e043c3-6b2d-4f22-82b6-b5d247b9ec84" providerId="ADAL" clId="{2D52BA84-D815-4379-9A4E-092A2D4FA91D}" dt="2023-12-09T19:06:10.684" v="11296" actId="478"/>
          <ac:spMkLst>
            <pc:docMk/>
            <pc:sldMk cId="1203299118" sldId="273"/>
            <ac:spMk id="10" creationId="{9D76D6ED-3BDD-E240-FB6D-AB875B3611DD}"/>
          </ac:spMkLst>
        </pc:spChg>
        <pc:spChg chg="add del mod">
          <ac:chgData name="Andy Aidoo" userId="a8e043c3-6b2d-4f22-82b6-b5d247b9ec84" providerId="ADAL" clId="{2D52BA84-D815-4379-9A4E-092A2D4FA91D}" dt="2023-12-09T18:30:20.970" v="10748" actId="478"/>
          <ac:spMkLst>
            <pc:docMk/>
            <pc:sldMk cId="1203299118" sldId="273"/>
            <ac:spMk id="11" creationId="{5C46FAB4-534F-44A7-4C56-BA6B6328B050}"/>
          </ac:spMkLst>
        </pc:spChg>
        <pc:spChg chg="mod">
          <ac:chgData name="Andy Aidoo" userId="a8e043c3-6b2d-4f22-82b6-b5d247b9ec84" providerId="ADAL" clId="{2D52BA84-D815-4379-9A4E-092A2D4FA91D}" dt="2023-12-09T14:48:30.878" v="6874" actId="207"/>
          <ac:spMkLst>
            <pc:docMk/>
            <pc:sldMk cId="1203299118" sldId="273"/>
            <ac:spMk id="14" creationId="{DE7DE5B0-8D2C-BCF7-FAAD-882F52C9DD0D}"/>
          </ac:spMkLst>
        </pc:spChg>
        <pc:spChg chg="del mod">
          <ac:chgData name="Andy Aidoo" userId="a8e043c3-6b2d-4f22-82b6-b5d247b9ec84" providerId="ADAL" clId="{2D52BA84-D815-4379-9A4E-092A2D4FA91D}" dt="2023-12-09T14:27:26.738" v="6073" actId="478"/>
          <ac:spMkLst>
            <pc:docMk/>
            <pc:sldMk cId="1203299118" sldId="273"/>
            <ac:spMk id="15" creationId="{073D0625-6DED-4C8C-BC54-908199398395}"/>
          </ac:spMkLst>
        </pc:spChg>
        <pc:spChg chg="add del mod">
          <ac:chgData name="Andy Aidoo" userId="a8e043c3-6b2d-4f22-82b6-b5d247b9ec84" providerId="ADAL" clId="{2D52BA84-D815-4379-9A4E-092A2D4FA91D}" dt="2023-12-10T10:53:20.742" v="11796" actId="478"/>
          <ac:spMkLst>
            <pc:docMk/>
            <pc:sldMk cId="1203299118" sldId="273"/>
            <ac:spMk id="16" creationId="{11FE2A71-1FA5-3EC0-456D-8A51DB104D02}"/>
          </ac:spMkLst>
        </pc:spChg>
        <pc:spChg chg="del mod topLvl">
          <ac:chgData name="Andy Aidoo" userId="a8e043c3-6b2d-4f22-82b6-b5d247b9ec84" providerId="ADAL" clId="{2D52BA84-D815-4379-9A4E-092A2D4FA91D}" dt="2023-12-09T12:52:35.790" v="4499" actId="478"/>
          <ac:spMkLst>
            <pc:docMk/>
            <pc:sldMk cId="1203299118" sldId="273"/>
            <ac:spMk id="16" creationId="{7DC3FAD2-F779-DCE0-AC10-89AD1394114B}"/>
          </ac:spMkLst>
        </pc:spChg>
        <pc:spChg chg="add del mod">
          <ac:chgData name="Andy Aidoo" userId="a8e043c3-6b2d-4f22-82b6-b5d247b9ec84" providerId="ADAL" clId="{2D52BA84-D815-4379-9A4E-092A2D4FA91D}" dt="2023-12-09T18:30:22.353" v="10749" actId="478"/>
          <ac:spMkLst>
            <pc:docMk/>
            <pc:sldMk cId="1203299118" sldId="273"/>
            <ac:spMk id="17" creationId="{10939B20-5B77-EC78-ECF8-B5BD04E6D1F4}"/>
          </ac:spMkLst>
        </pc:spChg>
        <pc:spChg chg="add del mod">
          <ac:chgData name="Andy Aidoo" userId="a8e043c3-6b2d-4f22-82b6-b5d247b9ec84" providerId="ADAL" clId="{2D52BA84-D815-4379-9A4E-092A2D4FA91D}" dt="2023-12-09T18:30:19.541" v="10746" actId="478"/>
          <ac:spMkLst>
            <pc:docMk/>
            <pc:sldMk cId="1203299118" sldId="273"/>
            <ac:spMk id="18" creationId="{23A0CE3A-CC0C-9A6C-903E-706C2E82A1FE}"/>
          </ac:spMkLst>
        </pc:spChg>
        <pc:spChg chg="add mod">
          <ac:chgData name="Andy Aidoo" userId="a8e043c3-6b2d-4f22-82b6-b5d247b9ec84" providerId="ADAL" clId="{2D52BA84-D815-4379-9A4E-092A2D4FA91D}" dt="2023-12-09T14:38:18.676" v="6428"/>
          <ac:spMkLst>
            <pc:docMk/>
            <pc:sldMk cId="1203299118" sldId="273"/>
            <ac:spMk id="19" creationId="{565AA26E-EBFC-84EC-D587-3014B6DA2946}"/>
          </ac:spMkLst>
        </pc:spChg>
        <pc:spChg chg="add del mod">
          <ac:chgData name="Andy Aidoo" userId="a8e043c3-6b2d-4f22-82b6-b5d247b9ec84" providerId="ADAL" clId="{2D52BA84-D815-4379-9A4E-092A2D4FA91D}" dt="2023-12-09T16:34:46.264" v="7792" actId="478"/>
          <ac:spMkLst>
            <pc:docMk/>
            <pc:sldMk cId="1203299118" sldId="273"/>
            <ac:spMk id="20" creationId="{5CDEB181-166B-FA96-504F-03F8D02B0C15}"/>
          </ac:spMkLst>
        </pc:spChg>
        <pc:spChg chg="add del mod">
          <ac:chgData name="Andy Aidoo" userId="a8e043c3-6b2d-4f22-82b6-b5d247b9ec84" providerId="ADAL" clId="{2D52BA84-D815-4379-9A4E-092A2D4FA91D}" dt="2023-12-09T18:28:18.552" v="10635" actId="478"/>
          <ac:spMkLst>
            <pc:docMk/>
            <pc:sldMk cId="1203299118" sldId="273"/>
            <ac:spMk id="21" creationId="{693AD045-D80F-0278-D75B-A6FBCBD09AA1}"/>
          </ac:spMkLst>
        </pc:spChg>
        <pc:spChg chg="add del mod">
          <ac:chgData name="Andy Aidoo" userId="a8e043c3-6b2d-4f22-82b6-b5d247b9ec84" providerId="ADAL" clId="{2D52BA84-D815-4379-9A4E-092A2D4FA91D}" dt="2023-12-09T15:18:36.978" v="7207" actId="478"/>
          <ac:spMkLst>
            <pc:docMk/>
            <pc:sldMk cId="1203299118" sldId="273"/>
            <ac:spMk id="21" creationId="{FB533ED0-7716-28FE-38FC-D4EE14A234BB}"/>
          </ac:spMkLst>
        </pc:spChg>
        <pc:spChg chg="add del mod">
          <ac:chgData name="Andy Aidoo" userId="a8e043c3-6b2d-4f22-82b6-b5d247b9ec84" providerId="ADAL" clId="{2D52BA84-D815-4379-9A4E-092A2D4FA91D}" dt="2023-12-09T16:36:47.434" v="7833" actId="478"/>
          <ac:spMkLst>
            <pc:docMk/>
            <pc:sldMk cId="1203299118" sldId="273"/>
            <ac:spMk id="22" creationId="{FC8F0D9F-7B46-B80E-0E04-CD6F04913E19}"/>
          </ac:spMkLst>
        </pc:spChg>
        <pc:spChg chg="add mod">
          <ac:chgData name="Andy Aidoo" userId="a8e043c3-6b2d-4f22-82b6-b5d247b9ec84" providerId="ADAL" clId="{2D52BA84-D815-4379-9A4E-092A2D4FA91D}" dt="2023-12-09T18:29:14.462" v="10711" actId="20577"/>
          <ac:spMkLst>
            <pc:docMk/>
            <pc:sldMk cId="1203299118" sldId="273"/>
            <ac:spMk id="23" creationId="{7D1B1C97-26DA-1B1C-E705-315EC2ABF6C1}"/>
          </ac:spMkLst>
        </pc:spChg>
        <pc:spChg chg="add del mod topLvl">
          <ac:chgData name="Andy Aidoo" userId="a8e043c3-6b2d-4f22-82b6-b5d247b9ec84" providerId="ADAL" clId="{2D52BA84-D815-4379-9A4E-092A2D4FA91D}" dt="2023-12-09T14:31:07.530" v="6325" actId="478"/>
          <ac:spMkLst>
            <pc:docMk/>
            <pc:sldMk cId="1203299118" sldId="273"/>
            <ac:spMk id="23" creationId="{A7A21C5E-1855-104F-3E70-A634868397C8}"/>
          </ac:spMkLst>
        </pc:spChg>
        <pc:spChg chg="del mod topLvl">
          <ac:chgData name="Andy Aidoo" userId="a8e043c3-6b2d-4f22-82b6-b5d247b9ec84" providerId="ADAL" clId="{2D52BA84-D815-4379-9A4E-092A2D4FA91D}" dt="2023-12-09T12:46:05.667" v="4474" actId="478"/>
          <ac:spMkLst>
            <pc:docMk/>
            <pc:sldMk cId="1203299118" sldId="273"/>
            <ac:spMk id="24" creationId="{C8135E53-5195-1B3F-52BC-E0DEFFF87552}"/>
          </ac:spMkLst>
        </pc:spChg>
        <pc:spChg chg="add mod">
          <ac:chgData name="Andy Aidoo" userId="a8e043c3-6b2d-4f22-82b6-b5d247b9ec84" providerId="ADAL" clId="{2D52BA84-D815-4379-9A4E-092A2D4FA91D}" dt="2023-12-09T18:29:18.418" v="10715" actId="20577"/>
          <ac:spMkLst>
            <pc:docMk/>
            <pc:sldMk cId="1203299118" sldId="273"/>
            <ac:spMk id="24" creationId="{E1E1E451-AB81-9428-5E02-F37D3D42D95B}"/>
          </ac:spMkLst>
        </pc:spChg>
        <pc:spChg chg="add del mod">
          <ac:chgData name="Andy Aidoo" userId="a8e043c3-6b2d-4f22-82b6-b5d247b9ec84" providerId="ADAL" clId="{2D52BA84-D815-4379-9A4E-092A2D4FA91D}" dt="2023-12-09T18:29:08.911" v="10709" actId="478"/>
          <ac:spMkLst>
            <pc:docMk/>
            <pc:sldMk cId="1203299118" sldId="273"/>
            <ac:spMk id="25" creationId="{13D4EE79-C6CB-E829-1389-C8864B6E7302}"/>
          </ac:spMkLst>
        </pc:spChg>
        <pc:spChg chg="del mod topLvl">
          <ac:chgData name="Andy Aidoo" userId="a8e043c3-6b2d-4f22-82b6-b5d247b9ec84" providerId="ADAL" clId="{2D52BA84-D815-4379-9A4E-092A2D4FA91D}" dt="2023-12-09T12:46:05.667" v="4474" actId="478"/>
          <ac:spMkLst>
            <pc:docMk/>
            <pc:sldMk cId="1203299118" sldId="273"/>
            <ac:spMk id="25" creationId="{62A80235-56C7-C281-CE4C-9B0FBD9516BC}"/>
          </ac:spMkLst>
        </pc:spChg>
        <pc:spChg chg="add mod">
          <ac:chgData name="Andy Aidoo" userId="a8e043c3-6b2d-4f22-82b6-b5d247b9ec84" providerId="ADAL" clId="{2D52BA84-D815-4379-9A4E-092A2D4FA91D}" dt="2023-12-09T19:06:10.922" v="11297"/>
          <ac:spMkLst>
            <pc:docMk/>
            <pc:sldMk cId="1203299118" sldId="273"/>
            <ac:spMk id="26" creationId="{A69FAB36-B8FC-612F-33BC-97CA350CD556}"/>
          </ac:spMkLst>
        </pc:spChg>
        <pc:spChg chg="del mod topLvl">
          <ac:chgData name="Andy Aidoo" userId="a8e043c3-6b2d-4f22-82b6-b5d247b9ec84" providerId="ADAL" clId="{2D52BA84-D815-4379-9A4E-092A2D4FA91D}" dt="2023-12-09T12:46:05.667" v="4474" actId="478"/>
          <ac:spMkLst>
            <pc:docMk/>
            <pc:sldMk cId="1203299118" sldId="273"/>
            <ac:spMk id="26" creationId="{D3CEE628-1E66-DF02-330D-9DC6249553FC}"/>
          </ac:spMkLst>
        </pc:spChg>
        <pc:spChg chg="del">
          <ac:chgData name="Andy Aidoo" userId="a8e043c3-6b2d-4f22-82b6-b5d247b9ec84" providerId="ADAL" clId="{2D52BA84-D815-4379-9A4E-092A2D4FA91D}" dt="2023-12-09T12:52:35.273" v="4498" actId="478"/>
          <ac:spMkLst>
            <pc:docMk/>
            <pc:sldMk cId="1203299118" sldId="273"/>
            <ac:spMk id="30" creationId="{716AD249-BA39-908B-0F32-E9E09AB301F9}"/>
          </ac:spMkLst>
        </pc:spChg>
        <pc:spChg chg="del">
          <ac:chgData name="Andy Aidoo" userId="a8e043c3-6b2d-4f22-82b6-b5d247b9ec84" providerId="ADAL" clId="{2D52BA84-D815-4379-9A4E-092A2D4FA91D}" dt="2023-12-09T14:24:49.077" v="6019" actId="478"/>
          <ac:spMkLst>
            <pc:docMk/>
            <pc:sldMk cId="1203299118" sldId="273"/>
            <ac:spMk id="33" creationId="{03D418EA-8EED-A3F5-3CC7-8D5BC14072AE}"/>
          </ac:spMkLst>
        </pc:spChg>
        <pc:spChg chg="del">
          <ac:chgData name="Andy Aidoo" userId="a8e043c3-6b2d-4f22-82b6-b5d247b9ec84" providerId="ADAL" clId="{2D52BA84-D815-4379-9A4E-092A2D4FA91D}" dt="2023-12-09T14:24:46.901" v="6018" actId="478"/>
          <ac:spMkLst>
            <pc:docMk/>
            <pc:sldMk cId="1203299118" sldId="273"/>
            <ac:spMk id="35" creationId="{A034076C-5E7F-C8B2-FC36-91F5A900CD15}"/>
          </ac:spMkLst>
        </pc:spChg>
        <pc:spChg chg="del mod">
          <ac:chgData name="Andy Aidoo" userId="a8e043c3-6b2d-4f22-82b6-b5d247b9ec84" providerId="ADAL" clId="{2D52BA84-D815-4379-9A4E-092A2D4FA91D}" dt="2023-12-09T12:52:37.079" v="4500" actId="478"/>
          <ac:spMkLst>
            <pc:docMk/>
            <pc:sldMk cId="1203299118" sldId="273"/>
            <ac:spMk id="39" creationId="{D34F3868-67A5-ACD1-FDE2-7AE176640474}"/>
          </ac:spMkLst>
        </pc:spChg>
        <pc:spChg chg="mod">
          <ac:chgData name="Andy Aidoo" userId="a8e043c3-6b2d-4f22-82b6-b5d247b9ec84" providerId="ADAL" clId="{2D52BA84-D815-4379-9A4E-092A2D4FA91D}" dt="2023-12-09T20:10:05.632" v="11607" actId="1582"/>
          <ac:spMkLst>
            <pc:docMk/>
            <pc:sldMk cId="1203299118" sldId="273"/>
            <ac:spMk id="41" creationId="{5806FC58-F3EC-59A7-8756-FB7F303D9195}"/>
          </ac:spMkLst>
        </pc:spChg>
        <pc:spChg chg="mod">
          <ac:chgData name="Andy Aidoo" userId="a8e043c3-6b2d-4f22-82b6-b5d247b9ec84" providerId="ADAL" clId="{2D52BA84-D815-4379-9A4E-092A2D4FA91D}" dt="2023-12-09T20:10:05.632" v="11607" actId="1582"/>
          <ac:spMkLst>
            <pc:docMk/>
            <pc:sldMk cId="1203299118" sldId="273"/>
            <ac:spMk id="42" creationId="{D1E52915-D7D7-FB7C-3511-CB4766636D9E}"/>
          </ac:spMkLst>
        </pc:spChg>
        <pc:grpChg chg="add del mod">
          <ac:chgData name="Andy Aidoo" userId="a8e043c3-6b2d-4f22-82b6-b5d247b9ec84" providerId="ADAL" clId="{2D52BA84-D815-4379-9A4E-092A2D4FA91D}" dt="2023-12-09T14:28:13.951" v="6082" actId="478"/>
          <ac:grpSpMkLst>
            <pc:docMk/>
            <pc:sldMk cId="1203299118" sldId="273"/>
            <ac:grpSpMk id="6" creationId="{794C8720-799F-29C5-A3AF-BC787D52359D}"/>
          </ac:grpSpMkLst>
        </pc:grpChg>
        <pc:grpChg chg="add mod">
          <ac:chgData name="Andy Aidoo" userId="a8e043c3-6b2d-4f22-82b6-b5d247b9ec84" providerId="ADAL" clId="{2D52BA84-D815-4379-9A4E-092A2D4FA91D}" dt="2023-12-09T14:28:14.136" v="6083"/>
          <ac:grpSpMkLst>
            <pc:docMk/>
            <pc:sldMk cId="1203299118" sldId="273"/>
            <ac:grpSpMk id="12" creationId="{81612071-2258-C1DB-954D-66C6AE14F481}"/>
          </ac:grpSpMkLst>
        </pc:grpChg>
        <pc:grpChg chg="del">
          <ac:chgData name="Andy Aidoo" userId="a8e043c3-6b2d-4f22-82b6-b5d247b9ec84" providerId="ADAL" clId="{2D52BA84-D815-4379-9A4E-092A2D4FA91D}" dt="2023-12-09T12:43:21.911" v="4449" actId="165"/>
          <ac:grpSpMkLst>
            <pc:docMk/>
            <pc:sldMk cId="1203299118" sldId="273"/>
            <ac:grpSpMk id="32" creationId="{C0FC9723-4FC6-2CCF-B21F-C874A9CE90D3}"/>
          </ac:grpSpMkLst>
        </pc:grpChg>
        <pc:picChg chg="add mod">
          <ac:chgData name="Andy Aidoo" userId="a8e043c3-6b2d-4f22-82b6-b5d247b9ec84" providerId="ADAL" clId="{2D52BA84-D815-4379-9A4E-092A2D4FA91D}" dt="2023-12-09T14:24:52.101" v="6020" actId="1076"/>
          <ac:picMkLst>
            <pc:docMk/>
            <pc:sldMk cId="1203299118" sldId="273"/>
            <ac:picMk id="3" creationId="{5E5880B5-71C3-E87C-C034-CB99F2F35662}"/>
          </ac:picMkLst>
        </pc:picChg>
        <pc:picChg chg="mod">
          <ac:chgData name="Andy Aidoo" userId="a8e043c3-6b2d-4f22-82b6-b5d247b9ec84" providerId="ADAL" clId="{2D52BA84-D815-4379-9A4E-092A2D4FA91D}" dt="2023-12-09T14:24:44.124" v="6017"/>
          <ac:picMkLst>
            <pc:docMk/>
            <pc:sldMk cId="1203299118" sldId="273"/>
            <ac:picMk id="7" creationId="{4C1DE613-310A-6C17-4AE9-9DF69FC73C9A}"/>
          </ac:picMkLst>
        </pc:picChg>
        <pc:picChg chg="del">
          <ac:chgData name="Andy Aidoo" userId="a8e043c3-6b2d-4f22-82b6-b5d247b9ec84" providerId="ADAL" clId="{2D52BA84-D815-4379-9A4E-092A2D4FA91D}" dt="2023-12-08T20:11:40.472" v="4288" actId="478"/>
          <ac:picMkLst>
            <pc:docMk/>
            <pc:sldMk cId="1203299118" sldId="273"/>
            <ac:picMk id="9" creationId="{7D1CD559-72A7-0C15-6960-8044BC4741AC}"/>
          </ac:picMkLst>
        </pc:picChg>
        <pc:picChg chg="mod">
          <ac:chgData name="Andy Aidoo" userId="a8e043c3-6b2d-4f22-82b6-b5d247b9ec84" providerId="ADAL" clId="{2D52BA84-D815-4379-9A4E-092A2D4FA91D}" dt="2023-12-09T14:28:14.136" v="6083"/>
          <ac:picMkLst>
            <pc:docMk/>
            <pc:sldMk cId="1203299118" sldId="273"/>
            <ac:picMk id="13" creationId="{1875CFC4-5C42-82FB-200A-D936A76EB962}"/>
          </ac:picMkLst>
        </pc:picChg>
        <pc:picChg chg="mod topLvl">
          <ac:chgData name="Andy Aidoo" userId="a8e043c3-6b2d-4f22-82b6-b5d247b9ec84" providerId="ADAL" clId="{2D52BA84-D815-4379-9A4E-092A2D4FA91D}" dt="2023-12-09T12:43:21.911" v="4449" actId="165"/>
          <ac:picMkLst>
            <pc:docMk/>
            <pc:sldMk cId="1203299118" sldId="273"/>
            <ac:picMk id="27" creationId="{19427709-DF4B-9CDB-45C9-AE0BD66823C8}"/>
          </ac:picMkLst>
        </pc:picChg>
        <pc:picChg chg="del">
          <ac:chgData name="Andy Aidoo" userId="a8e043c3-6b2d-4f22-82b6-b5d247b9ec84" providerId="ADAL" clId="{2D52BA84-D815-4379-9A4E-092A2D4FA91D}" dt="2023-12-09T12:52:38.235" v="4501" actId="478"/>
          <ac:picMkLst>
            <pc:docMk/>
            <pc:sldMk cId="1203299118" sldId="273"/>
            <ac:picMk id="40" creationId="{F6B3483E-AD0B-0F55-998E-9793D9537B5E}"/>
          </ac:picMkLst>
        </pc:picChg>
        <pc:cxnChg chg="add mod">
          <ac:chgData name="Andy Aidoo" userId="a8e043c3-6b2d-4f22-82b6-b5d247b9ec84" providerId="ADAL" clId="{2D52BA84-D815-4379-9A4E-092A2D4FA91D}" dt="2023-12-09T16:34:46.477" v="7793"/>
          <ac:cxnSpMkLst>
            <pc:docMk/>
            <pc:sldMk cId="1203299118" sldId="273"/>
            <ac:cxnSpMk id="5" creationId="{0B694EDC-7204-1CA9-4C7B-C35FC7F60BA4}"/>
          </ac:cxnSpMkLst>
        </pc:cxnChg>
        <pc:cxnChg chg="add del mod">
          <ac:chgData name="Andy Aidoo" userId="a8e043c3-6b2d-4f22-82b6-b5d247b9ec84" providerId="ADAL" clId="{2D52BA84-D815-4379-9A4E-092A2D4FA91D}" dt="2023-12-09T16:34:50.157" v="7794" actId="478"/>
          <ac:cxnSpMkLst>
            <pc:docMk/>
            <pc:sldMk cId="1203299118" sldId="273"/>
            <ac:cxnSpMk id="6" creationId="{DAFA3AE2-064E-DC2E-B30A-D604A8A77BAA}"/>
          </ac:cxnSpMkLst>
        </pc:cxnChg>
        <pc:cxnChg chg="add mod">
          <ac:chgData name="Andy Aidoo" userId="a8e043c3-6b2d-4f22-82b6-b5d247b9ec84" providerId="ADAL" clId="{2D52BA84-D815-4379-9A4E-092A2D4FA91D}" dt="2023-12-09T16:36:47.619" v="7834"/>
          <ac:cxnSpMkLst>
            <pc:docMk/>
            <pc:sldMk cId="1203299118" sldId="273"/>
            <ac:cxnSpMk id="15" creationId="{F2FFF5BC-D97E-C67A-72F3-2FA3E3FCE797}"/>
          </ac:cxnSpMkLst>
        </pc:cxnChg>
      </pc:sldChg>
      <pc:sldChg chg="addSp delSp modSp add mod ord delAnim modAnim">
        <pc:chgData name="Andy Aidoo" userId="a8e043c3-6b2d-4f22-82b6-b5d247b9ec84" providerId="ADAL" clId="{2D52BA84-D815-4379-9A4E-092A2D4FA91D}" dt="2023-12-09T20:10:21.649" v="11609" actId="1582"/>
        <pc:sldMkLst>
          <pc:docMk/>
          <pc:sldMk cId="3904616421" sldId="274"/>
        </pc:sldMkLst>
        <pc:spChg chg="mod">
          <ac:chgData name="Andy Aidoo" userId="a8e043c3-6b2d-4f22-82b6-b5d247b9ec84" providerId="ADAL" clId="{2D52BA84-D815-4379-9A4E-092A2D4FA91D}" dt="2023-12-08T20:14:55.621" v="4359" actId="20577"/>
          <ac:spMkLst>
            <pc:docMk/>
            <pc:sldMk cId="3904616421" sldId="274"/>
            <ac:spMk id="2" creationId="{2EA166B5-BAC3-E5C1-5F9E-7495419D05AA}"/>
          </ac:spMkLst>
        </pc:spChg>
        <pc:spChg chg="mod">
          <ac:chgData name="Andy Aidoo" userId="a8e043c3-6b2d-4f22-82b6-b5d247b9ec84" providerId="ADAL" clId="{2D52BA84-D815-4379-9A4E-092A2D4FA91D}" dt="2023-12-09T18:59:57.547" v="11203" actId="20577"/>
          <ac:spMkLst>
            <pc:docMk/>
            <pc:sldMk cId="3904616421" sldId="274"/>
            <ac:spMk id="4" creationId="{BAAC17A2-3F84-5CCB-3124-B180F285CEEF}"/>
          </ac:spMkLst>
        </pc:spChg>
        <pc:spChg chg="add mod">
          <ac:chgData name="Andy Aidoo" userId="a8e043c3-6b2d-4f22-82b6-b5d247b9ec84" providerId="ADAL" clId="{2D52BA84-D815-4379-9A4E-092A2D4FA91D}" dt="2023-12-09T13:07:43.345" v="4705" actId="403"/>
          <ac:spMkLst>
            <pc:docMk/>
            <pc:sldMk cId="3904616421" sldId="274"/>
            <ac:spMk id="5" creationId="{79A88F85-930C-E280-FB3F-2E4982C24667}"/>
          </ac:spMkLst>
        </pc:spChg>
        <pc:spChg chg="add del mod">
          <ac:chgData name="Andy Aidoo" userId="a8e043c3-6b2d-4f22-82b6-b5d247b9ec84" providerId="ADAL" clId="{2D52BA84-D815-4379-9A4E-092A2D4FA91D}" dt="2023-12-09T12:57:23.528" v="4589" actId="478"/>
          <ac:spMkLst>
            <pc:docMk/>
            <pc:sldMk cId="3904616421" sldId="274"/>
            <ac:spMk id="7" creationId="{33D5D90F-BDD2-BA58-21DB-0BB3DB77C7FE}"/>
          </ac:spMkLst>
        </pc:spChg>
        <pc:spChg chg="del mod">
          <ac:chgData name="Andy Aidoo" userId="a8e043c3-6b2d-4f22-82b6-b5d247b9ec84" providerId="ADAL" clId="{2D52BA84-D815-4379-9A4E-092A2D4FA91D}" dt="2023-12-09T12:52:48.329" v="4504" actId="478"/>
          <ac:spMkLst>
            <pc:docMk/>
            <pc:sldMk cId="3904616421" sldId="274"/>
            <ac:spMk id="8" creationId="{43E44F87-C5B1-ED28-C0FD-C8CBD1995633}"/>
          </ac:spMkLst>
        </pc:spChg>
        <pc:spChg chg="add mod">
          <ac:chgData name="Andy Aidoo" userId="a8e043c3-6b2d-4f22-82b6-b5d247b9ec84" providerId="ADAL" clId="{2D52BA84-D815-4379-9A4E-092A2D4FA91D}" dt="2023-12-09T19:36:11.219" v="11355" actId="208"/>
          <ac:spMkLst>
            <pc:docMk/>
            <pc:sldMk cId="3904616421" sldId="274"/>
            <ac:spMk id="9" creationId="{31EF3AEB-AFF6-2355-F663-122E9548FEFB}"/>
          </ac:spMkLst>
        </pc:spChg>
        <pc:spChg chg="del">
          <ac:chgData name="Andy Aidoo" userId="a8e043c3-6b2d-4f22-82b6-b5d247b9ec84" providerId="ADAL" clId="{2D52BA84-D815-4379-9A4E-092A2D4FA91D}" dt="2023-12-09T12:52:50.571" v="4507" actId="478"/>
          <ac:spMkLst>
            <pc:docMk/>
            <pc:sldMk cId="3904616421" sldId="274"/>
            <ac:spMk id="10" creationId="{DC7E5CEF-876E-835E-4EF2-B170466E8D26}"/>
          </ac:spMkLst>
        </pc:spChg>
        <pc:spChg chg="del">
          <ac:chgData name="Andy Aidoo" userId="a8e043c3-6b2d-4f22-82b6-b5d247b9ec84" providerId="ADAL" clId="{2D52BA84-D815-4379-9A4E-092A2D4FA91D}" dt="2023-12-09T12:52:50.955" v="4508" actId="478"/>
          <ac:spMkLst>
            <pc:docMk/>
            <pc:sldMk cId="3904616421" sldId="274"/>
            <ac:spMk id="11" creationId="{225AB722-DCD2-EC36-D8E3-AF24AC6033C8}"/>
          </ac:spMkLst>
        </pc:spChg>
        <pc:spChg chg="del">
          <ac:chgData name="Andy Aidoo" userId="a8e043c3-6b2d-4f22-82b6-b5d247b9ec84" providerId="ADAL" clId="{2D52BA84-D815-4379-9A4E-092A2D4FA91D}" dt="2023-12-09T12:52:49.988" v="4506" actId="478"/>
          <ac:spMkLst>
            <pc:docMk/>
            <pc:sldMk cId="3904616421" sldId="274"/>
            <ac:spMk id="12" creationId="{9F9A8EB8-A9BD-D4BA-87E4-17F916D8647D}"/>
          </ac:spMkLst>
        </pc:spChg>
        <pc:spChg chg="mod">
          <ac:chgData name="Andy Aidoo" userId="a8e043c3-6b2d-4f22-82b6-b5d247b9ec84" providerId="ADAL" clId="{2D52BA84-D815-4379-9A4E-092A2D4FA91D}" dt="2023-12-09T20:10:21.649" v="11609" actId="1582"/>
          <ac:spMkLst>
            <pc:docMk/>
            <pc:sldMk cId="3904616421" sldId="274"/>
            <ac:spMk id="14" creationId="{A65098ED-8AF4-239E-A239-AF6EA428A07A}"/>
          </ac:spMkLst>
        </pc:spChg>
        <pc:spChg chg="del">
          <ac:chgData name="Andy Aidoo" userId="a8e043c3-6b2d-4f22-82b6-b5d247b9ec84" providerId="ADAL" clId="{2D52BA84-D815-4379-9A4E-092A2D4FA91D}" dt="2023-12-09T14:46:07.454" v="6859" actId="478"/>
          <ac:spMkLst>
            <pc:docMk/>
            <pc:sldMk cId="3904616421" sldId="274"/>
            <ac:spMk id="15" creationId="{073D0625-6DED-4C8C-BC54-908199398395}"/>
          </ac:spMkLst>
        </pc:spChg>
        <pc:spChg chg="add mod">
          <ac:chgData name="Andy Aidoo" userId="a8e043c3-6b2d-4f22-82b6-b5d247b9ec84" providerId="ADAL" clId="{2D52BA84-D815-4379-9A4E-092A2D4FA91D}" dt="2023-12-09T19:36:11.219" v="11355" actId="208"/>
          <ac:spMkLst>
            <pc:docMk/>
            <pc:sldMk cId="3904616421" sldId="274"/>
            <ac:spMk id="16" creationId="{20770853-A0D3-5B36-C985-5BAB4E7CF0DC}"/>
          </ac:spMkLst>
        </pc:spChg>
        <pc:spChg chg="mod">
          <ac:chgData name="Andy Aidoo" userId="a8e043c3-6b2d-4f22-82b6-b5d247b9ec84" providerId="ADAL" clId="{2D52BA84-D815-4379-9A4E-092A2D4FA91D}" dt="2023-12-09T20:10:21.649" v="11609" actId="1582"/>
          <ac:spMkLst>
            <pc:docMk/>
            <pc:sldMk cId="3904616421" sldId="274"/>
            <ac:spMk id="17" creationId="{39EFCA30-31A4-94AB-D4E5-16B68CF0AD2E}"/>
          </ac:spMkLst>
        </pc:spChg>
        <pc:spChg chg="add mod">
          <ac:chgData name="Andy Aidoo" userId="a8e043c3-6b2d-4f22-82b6-b5d247b9ec84" providerId="ADAL" clId="{2D52BA84-D815-4379-9A4E-092A2D4FA91D}" dt="2023-12-09T14:37:00.363" v="6414"/>
          <ac:spMkLst>
            <pc:docMk/>
            <pc:sldMk cId="3904616421" sldId="274"/>
            <ac:spMk id="22" creationId="{3F303CBE-E523-1CFF-AB8D-E8FE4BE9CC29}"/>
          </ac:spMkLst>
        </pc:spChg>
        <pc:spChg chg="del mod">
          <ac:chgData name="Andy Aidoo" userId="a8e043c3-6b2d-4f22-82b6-b5d247b9ec84" providerId="ADAL" clId="{2D52BA84-D815-4379-9A4E-092A2D4FA91D}" dt="2023-12-09T14:37:00.179" v="6413" actId="478"/>
          <ac:spMkLst>
            <pc:docMk/>
            <pc:sldMk cId="3904616421" sldId="274"/>
            <ac:spMk id="23" creationId="{A7A21C5E-1855-104F-3E70-A634868397C8}"/>
          </ac:spMkLst>
        </pc:spChg>
        <pc:spChg chg="add mod">
          <ac:chgData name="Andy Aidoo" userId="a8e043c3-6b2d-4f22-82b6-b5d247b9ec84" providerId="ADAL" clId="{2D52BA84-D815-4379-9A4E-092A2D4FA91D}" dt="2023-12-09T18:29:57.862" v="10742" actId="113"/>
          <ac:spMkLst>
            <pc:docMk/>
            <pc:sldMk cId="3904616421" sldId="274"/>
            <ac:spMk id="24" creationId="{273EADAF-6318-407A-3BE4-27D752C467FF}"/>
          </ac:spMkLst>
        </pc:spChg>
        <pc:spChg chg="add mod">
          <ac:chgData name="Andy Aidoo" userId="a8e043c3-6b2d-4f22-82b6-b5d247b9ec84" providerId="ADAL" clId="{2D52BA84-D815-4379-9A4E-092A2D4FA91D}" dt="2023-12-09T19:06:15.166" v="11299" actId="404"/>
          <ac:spMkLst>
            <pc:docMk/>
            <pc:sldMk cId="3904616421" sldId="274"/>
            <ac:spMk id="25" creationId="{AFA724BA-C8F5-FDA1-3BE1-6FB0A60381B6}"/>
          </ac:spMkLst>
        </pc:spChg>
        <pc:spChg chg="add del mod">
          <ac:chgData name="Andy Aidoo" userId="a8e043c3-6b2d-4f22-82b6-b5d247b9ec84" providerId="ADAL" clId="{2D52BA84-D815-4379-9A4E-092A2D4FA91D}" dt="2023-12-09T16:35:11.382" v="7800" actId="478"/>
          <ac:spMkLst>
            <pc:docMk/>
            <pc:sldMk cId="3904616421" sldId="274"/>
            <ac:spMk id="26" creationId="{FA5439EA-8C8A-6769-30F4-1586D3404C13}"/>
          </ac:spMkLst>
        </pc:spChg>
        <pc:spChg chg="add del mod">
          <ac:chgData name="Andy Aidoo" userId="a8e043c3-6b2d-4f22-82b6-b5d247b9ec84" providerId="ADAL" clId="{2D52BA84-D815-4379-9A4E-092A2D4FA91D}" dt="2023-12-09T16:35:02.064" v="7795" actId="478"/>
          <ac:spMkLst>
            <pc:docMk/>
            <pc:sldMk cId="3904616421" sldId="274"/>
            <ac:spMk id="27" creationId="{5547DE91-1CBC-F3AE-8955-D6620680533B}"/>
          </ac:spMkLst>
        </pc:spChg>
        <pc:spChg chg="del">
          <ac:chgData name="Andy Aidoo" userId="a8e043c3-6b2d-4f22-82b6-b5d247b9ec84" providerId="ADAL" clId="{2D52BA84-D815-4379-9A4E-092A2D4FA91D}" dt="2023-12-09T14:42:03.033" v="6743" actId="478"/>
          <ac:spMkLst>
            <pc:docMk/>
            <pc:sldMk cId="3904616421" sldId="274"/>
            <ac:spMk id="33" creationId="{03D418EA-8EED-A3F5-3CC7-8D5BC14072AE}"/>
          </ac:spMkLst>
        </pc:spChg>
        <pc:spChg chg="del">
          <ac:chgData name="Andy Aidoo" userId="a8e043c3-6b2d-4f22-82b6-b5d247b9ec84" providerId="ADAL" clId="{2D52BA84-D815-4379-9A4E-092A2D4FA91D}" dt="2023-12-09T14:48:09.774" v="6871" actId="478"/>
          <ac:spMkLst>
            <pc:docMk/>
            <pc:sldMk cId="3904616421" sldId="274"/>
            <ac:spMk id="35" creationId="{A034076C-5E7F-C8B2-FC36-91F5A900CD15}"/>
          </ac:spMkLst>
        </pc:spChg>
        <pc:picChg chg="add mod">
          <ac:chgData name="Andy Aidoo" userId="a8e043c3-6b2d-4f22-82b6-b5d247b9ec84" providerId="ADAL" clId="{2D52BA84-D815-4379-9A4E-092A2D4FA91D}" dt="2023-12-08T20:14:11.940" v="4346" actId="14100"/>
          <ac:picMkLst>
            <pc:docMk/>
            <pc:sldMk cId="3904616421" sldId="274"/>
            <ac:picMk id="3" creationId="{A5C68FD7-EA5F-AF16-B78F-83A0332AD5A5}"/>
          </ac:picMkLst>
        </pc:picChg>
        <pc:picChg chg="del">
          <ac:chgData name="Andy Aidoo" userId="a8e043c3-6b2d-4f22-82b6-b5d247b9ec84" providerId="ADAL" clId="{2D52BA84-D815-4379-9A4E-092A2D4FA91D}" dt="2023-12-09T12:52:49.386" v="4505" actId="478"/>
          <ac:picMkLst>
            <pc:docMk/>
            <pc:sldMk cId="3904616421" sldId="274"/>
            <ac:picMk id="13" creationId="{0473919C-AB1B-2E8B-C363-A8A11EE3C464}"/>
          </ac:picMkLst>
        </pc:picChg>
        <pc:picChg chg="del">
          <ac:chgData name="Andy Aidoo" userId="a8e043c3-6b2d-4f22-82b6-b5d247b9ec84" providerId="ADAL" clId="{2D52BA84-D815-4379-9A4E-092A2D4FA91D}" dt="2023-12-08T20:14:10.394" v="4344" actId="478"/>
          <ac:picMkLst>
            <pc:docMk/>
            <pc:sldMk cId="3904616421" sldId="274"/>
            <ac:picMk id="19" creationId="{2FAA2799-9568-4DA2-694E-93195245AEE3}"/>
          </ac:picMkLst>
        </pc:picChg>
        <pc:picChg chg="add mod">
          <ac:chgData name="Andy Aidoo" userId="a8e043c3-6b2d-4f22-82b6-b5d247b9ec84" providerId="ADAL" clId="{2D52BA84-D815-4379-9A4E-092A2D4FA91D}" dt="2023-12-09T19:36:39.509" v="11357" actId="207"/>
          <ac:picMkLst>
            <pc:docMk/>
            <pc:sldMk cId="3904616421" sldId="274"/>
            <ac:picMk id="19" creationId="{E27996DE-6F4A-0851-02A5-341EB9782CF5}"/>
          </ac:picMkLst>
        </pc:picChg>
        <pc:picChg chg="add mod">
          <ac:chgData name="Andy Aidoo" userId="a8e043c3-6b2d-4f22-82b6-b5d247b9ec84" providerId="ADAL" clId="{2D52BA84-D815-4379-9A4E-092A2D4FA91D}" dt="2023-12-09T14:19:09.619" v="5803" actId="1076"/>
          <ac:picMkLst>
            <pc:docMk/>
            <pc:sldMk cId="3904616421" sldId="274"/>
            <ac:picMk id="21" creationId="{F9137E9D-99EA-33AC-42B7-B1EE6BFAC0BB}"/>
          </ac:picMkLst>
        </pc:picChg>
        <pc:cxnChg chg="add mod">
          <ac:chgData name="Andy Aidoo" userId="a8e043c3-6b2d-4f22-82b6-b5d247b9ec84" providerId="ADAL" clId="{2D52BA84-D815-4379-9A4E-092A2D4FA91D}" dt="2023-12-09T16:35:02.265" v="7796"/>
          <ac:cxnSpMkLst>
            <pc:docMk/>
            <pc:sldMk cId="3904616421" sldId="274"/>
            <ac:cxnSpMk id="7" creationId="{9A3BEB31-DC28-7AC5-D67B-53D184C3E70F}"/>
          </ac:cxnSpMkLst>
        </pc:cxnChg>
        <pc:cxnChg chg="add mod">
          <ac:chgData name="Andy Aidoo" userId="a8e043c3-6b2d-4f22-82b6-b5d247b9ec84" providerId="ADAL" clId="{2D52BA84-D815-4379-9A4E-092A2D4FA91D}" dt="2023-12-09T16:36:26.977" v="7824" actId="1076"/>
          <ac:cxnSpMkLst>
            <pc:docMk/>
            <pc:sldMk cId="3904616421" sldId="274"/>
            <ac:cxnSpMk id="8" creationId="{F7C034BE-328E-0969-6A04-E0E9ADD4E218}"/>
          </ac:cxnSpMkLst>
        </pc:cxnChg>
      </pc:sldChg>
      <pc:sldChg chg="modSp add del mod modTransition">
        <pc:chgData name="Andy Aidoo" userId="a8e043c3-6b2d-4f22-82b6-b5d247b9ec84" providerId="ADAL" clId="{2D52BA84-D815-4379-9A4E-092A2D4FA91D}" dt="2023-12-09T12:31:53.292" v="4393"/>
        <pc:sldMkLst>
          <pc:docMk/>
          <pc:sldMk cId="649583800" sldId="275"/>
        </pc:sldMkLst>
        <pc:spChg chg="mod">
          <ac:chgData name="Andy Aidoo" userId="a8e043c3-6b2d-4f22-82b6-b5d247b9ec84" providerId="ADAL" clId="{2D52BA84-D815-4379-9A4E-092A2D4FA91D}" dt="2023-12-09T12:31:52.073" v="4392" actId="208"/>
          <ac:spMkLst>
            <pc:docMk/>
            <pc:sldMk cId="649583800" sldId="275"/>
            <ac:spMk id="25" creationId="{62A80235-56C7-C281-CE4C-9B0FBD9516BC}"/>
          </ac:spMkLst>
        </pc:spChg>
      </pc:sldChg>
      <pc:sldChg chg="addSp delSp modSp new mod modTransition">
        <pc:chgData name="Andy Aidoo" userId="a8e043c3-6b2d-4f22-82b6-b5d247b9ec84" providerId="ADAL" clId="{2D52BA84-D815-4379-9A4E-092A2D4FA91D}" dt="2023-12-10T10:53:01.657" v="11787"/>
        <pc:sldMkLst>
          <pc:docMk/>
          <pc:sldMk cId="1123981966" sldId="275"/>
        </pc:sldMkLst>
        <pc:spChg chg="mod">
          <ac:chgData name="Andy Aidoo" userId="a8e043c3-6b2d-4f22-82b6-b5d247b9ec84" providerId="ADAL" clId="{2D52BA84-D815-4379-9A4E-092A2D4FA91D}" dt="2023-12-09T19:08:31.339" v="11327" actId="113"/>
          <ac:spMkLst>
            <pc:docMk/>
            <pc:sldMk cId="1123981966" sldId="275"/>
            <ac:spMk id="2" creationId="{BAAC2B54-11E6-EE75-1F58-1D82E3913A71}"/>
          </ac:spMkLst>
        </pc:spChg>
        <pc:spChg chg="del">
          <ac:chgData name="Andy Aidoo" userId="a8e043c3-6b2d-4f22-82b6-b5d247b9ec84" providerId="ADAL" clId="{2D52BA84-D815-4379-9A4E-092A2D4FA91D}" dt="2023-12-09T14:00:57.710" v="5280" actId="478"/>
          <ac:spMkLst>
            <pc:docMk/>
            <pc:sldMk cId="1123981966" sldId="275"/>
            <ac:spMk id="3" creationId="{DB921477-9F86-45E9-975B-9B63BD0C264C}"/>
          </ac:spMkLst>
        </pc:spChg>
        <pc:spChg chg="mod">
          <ac:chgData name="Andy Aidoo" userId="a8e043c3-6b2d-4f22-82b6-b5d247b9ec84" providerId="ADAL" clId="{2D52BA84-D815-4379-9A4E-092A2D4FA91D}" dt="2023-12-09T18:58:57.809" v="11182" actId="20577"/>
          <ac:spMkLst>
            <pc:docMk/>
            <pc:sldMk cId="1123981966" sldId="275"/>
            <ac:spMk id="4" creationId="{BD25441F-EDE3-2C88-A3E1-0801D9FE840F}"/>
          </ac:spMkLst>
        </pc:spChg>
        <pc:spChg chg="mod">
          <ac:chgData name="Andy Aidoo" userId="a8e043c3-6b2d-4f22-82b6-b5d247b9ec84" providerId="ADAL" clId="{2D52BA84-D815-4379-9A4E-092A2D4FA91D}" dt="2023-12-09T17:01:31.680" v="7985" actId="207"/>
          <ac:spMkLst>
            <pc:docMk/>
            <pc:sldMk cId="1123981966" sldId="275"/>
            <ac:spMk id="6" creationId="{B17296F7-4877-A2EE-2978-D7B55BF2BC9C}"/>
          </ac:spMkLst>
        </pc:spChg>
        <pc:spChg chg="mod">
          <ac:chgData name="Andy Aidoo" userId="a8e043c3-6b2d-4f22-82b6-b5d247b9ec84" providerId="ADAL" clId="{2D52BA84-D815-4379-9A4E-092A2D4FA91D}" dt="2023-12-09T17:01:34.118" v="7986" actId="207"/>
          <ac:spMkLst>
            <pc:docMk/>
            <pc:sldMk cId="1123981966" sldId="275"/>
            <ac:spMk id="7" creationId="{DF6F0F1D-E45F-113B-0E77-08BF3F31903E}"/>
          </ac:spMkLst>
        </pc:spChg>
        <pc:spChg chg="mod">
          <ac:chgData name="Andy Aidoo" userId="a8e043c3-6b2d-4f22-82b6-b5d247b9ec84" providerId="ADAL" clId="{2D52BA84-D815-4379-9A4E-092A2D4FA91D}" dt="2023-12-09T17:01:37.127" v="7987" actId="207"/>
          <ac:spMkLst>
            <pc:docMk/>
            <pc:sldMk cId="1123981966" sldId="275"/>
            <ac:spMk id="8" creationId="{22F83072-5390-8C9E-819A-99BCED24C7C9}"/>
          </ac:spMkLst>
        </pc:spChg>
        <pc:spChg chg="mod">
          <ac:chgData name="Andy Aidoo" userId="a8e043c3-6b2d-4f22-82b6-b5d247b9ec84" providerId="ADAL" clId="{2D52BA84-D815-4379-9A4E-092A2D4FA91D}" dt="2023-12-09T19:07:33.904" v="11319" actId="404"/>
          <ac:spMkLst>
            <pc:docMk/>
            <pc:sldMk cId="1123981966" sldId="275"/>
            <ac:spMk id="15" creationId="{6E080F58-CBF0-AB79-DC35-BBF9E36F7159}"/>
          </ac:spMkLst>
        </pc:spChg>
        <pc:spChg chg="mod">
          <ac:chgData name="Andy Aidoo" userId="a8e043c3-6b2d-4f22-82b6-b5d247b9ec84" providerId="ADAL" clId="{2D52BA84-D815-4379-9A4E-092A2D4FA91D}" dt="2023-12-09T19:07:33.904" v="11319" actId="404"/>
          <ac:spMkLst>
            <pc:docMk/>
            <pc:sldMk cId="1123981966" sldId="275"/>
            <ac:spMk id="16" creationId="{5D9BFDB2-44E9-BAFC-F053-18CC6BA5505B}"/>
          </ac:spMkLst>
        </pc:spChg>
        <pc:spChg chg="mod">
          <ac:chgData name="Andy Aidoo" userId="a8e043c3-6b2d-4f22-82b6-b5d247b9ec84" providerId="ADAL" clId="{2D52BA84-D815-4379-9A4E-092A2D4FA91D}" dt="2023-12-09T19:07:33.904" v="11319" actId="404"/>
          <ac:spMkLst>
            <pc:docMk/>
            <pc:sldMk cId="1123981966" sldId="275"/>
            <ac:spMk id="17" creationId="{9DF3BB16-5CCB-F9F5-A2F4-286759B4711A}"/>
          </ac:spMkLst>
        </pc:spChg>
        <pc:spChg chg="add mod">
          <ac:chgData name="Andy Aidoo" userId="a8e043c3-6b2d-4f22-82b6-b5d247b9ec84" providerId="ADAL" clId="{2D52BA84-D815-4379-9A4E-092A2D4FA91D}" dt="2023-12-09T19:07:01.507" v="11311" actId="404"/>
          <ac:spMkLst>
            <pc:docMk/>
            <pc:sldMk cId="1123981966" sldId="275"/>
            <ac:spMk id="26" creationId="{8B4069CB-198B-80B3-383B-1564F733E7F1}"/>
          </ac:spMkLst>
        </pc:spChg>
        <pc:spChg chg="add mod">
          <ac:chgData name="Andy Aidoo" userId="a8e043c3-6b2d-4f22-82b6-b5d247b9ec84" providerId="ADAL" clId="{2D52BA84-D815-4379-9A4E-092A2D4FA91D}" dt="2023-12-09T19:07:22.885" v="11317" actId="1038"/>
          <ac:spMkLst>
            <pc:docMk/>
            <pc:sldMk cId="1123981966" sldId="275"/>
            <ac:spMk id="27" creationId="{2BAA82B6-DF99-CF42-B386-3633404B6414}"/>
          </ac:spMkLst>
        </pc:spChg>
        <pc:spChg chg="add mod">
          <ac:chgData name="Andy Aidoo" userId="a8e043c3-6b2d-4f22-82b6-b5d247b9ec84" providerId="ADAL" clId="{2D52BA84-D815-4379-9A4E-092A2D4FA91D}" dt="2023-12-09T19:07:11.783" v="11316" actId="1038"/>
          <ac:spMkLst>
            <pc:docMk/>
            <pc:sldMk cId="1123981966" sldId="275"/>
            <ac:spMk id="28" creationId="{93AABA02-0491-DC7F-3306-3A43B511EAE0}"/>
          </ac:spMkLst>
        </pc:spChg>
        <pc:spChg chg="add mod">
          <ac:chgData name="Andy Aidoo" userId="a8e043c3-6b2d-4f22-82b6-b5d247b9ec84" providerId="ADAL" clId="{2D52BA84-D815-4379-9A4E-092A2D4FA91D}" dt="2023-12-09T17:14:19.896" v="8091" actId="207"/>
          <ac:spMkLst>
            <pc:docMk/>
            <pc:sldMk cId="1123981966" sldId="275"/>
            <ac:spMk id="30" creationId="{1F508681-8AAC-4197-4036-AD7D1F476DDA}"/>
          </ac:spMkLst>
        </pc:spChg>
        <pc:spChg chg="add mod">
          <ac:chgData name="Andy Aidoo" userId="a8e043c3-6b2d-4f22-82b6-b5d247b9ec84" providerId="ADAL" clId="{2D52BA84-D815-4379-9A4E-092A2D4FA91D}" dt="2023-12-09T17:14:19.896" v="8091" actId="207"/>
          <ac:spMkLst>
            <pc:docMk/>
            <pc:sldMk cId="1123981966" sldId="275"/>
            <ac:spMk id="31" creationId="{E0F4DA7A-5423-4F76-675A-40887BE48BE8}"/>
          </ac:spMkLst>
        </pc:spChg>
        <pc:spChg chg="add del mod">
          <ac:chgData name="Andy Aidoo" userId="a8e043c3-6b2d-4f22-82b6-b5d247b9ec84" providerId="ADAL" clId="{2D52BA84-D815-4379-9A4E-092A2D4FA91D}" dt="2023-12-09T17:11:51.409" v="8071" actId="478"/>
          <ac:spMkLst>
            <pc:docMk/>
            <pc:sldMk cId="1123981966" sldId="275"/>
            <ac:spMk id="32" creationId="{4DC6F2BD-C844-BF2E-F283-945AC848B806}"/>
          </ac:spMkLst>
        </pc:spChg>
        <pc:spChg chg="add mod">
          <ac:chgData name="Andy Aidoo" userId="a8e043c3-6b2d-4f22-82b6-b5d247b9ec84" providerId="ADAL" clId="{2D52BA84-D815-4379-9A4E-092A2D4FA91D}" dt="2023-12-10T10:53:01.657" v="11787"/>
          <ac:spMkLst>
            <pc:docMk/>
            <pc:sldMk cId="1123981966" sldId="275"/>
            <ac:spMk id="32" creationId="{77B46523-B711-F4EE-5FB6-C56428C26DB8}"/>
          </ac:spMkLst>
        </pc:spChg>
        <pc:spChg chg="add mod">
          <ac:chgData name="Andy Aidoo" userId="a8e043c3-6b2d-4f22-82b6-b5d247b9ec84" providerId="ADAL" clId="{2D52BA84-D815-4379-9A4E-092A2D4FA91D}" dt="2023-12-09T19:08:11.060" v="11326" actId="14100"/>
          <ac:spMkLst>
            <pc:docMk/>
            <pc:sldMk cId="1123981966" sldId="275"/>
            <ac:spMk id="33" creationId="{90E046B4-1BE1-3D94-D3A0-50D4ADE027C6}"/>
          </ac:spMkLst>
        </pc:spChg>
        <pc:spChg chg="add mod">
          <ac:chgData name="Andy Aidoo" userId="a8e043c3-6b2d-4f22-82b6-b5d247b9ec84" providerId="ADAL" clId="{2D52BA84-D815-4379-9A4E-092A2D4FA91D}" dt="2023-12-09T19:08:11.060" v="11326" actId="14100"/>
          <ac:spMkLst>
            <pc:docMk/>
            <pc:sldMk cId="1123981966" sldId="275"/>
            <ac:spMk id="34" creationId="{4C27F09E-FA9C-C7C3-3D1E-41A557EFDC90}"/>
          </ac:spMkLst>
        </pc:spChg>
        <pc:spChg chg="add mod">
          <ac:chgData name="Andy Aidoo" userId="a8e043c3-6b2d-4f22-82b6-b5d247b9ec84" providerId="ADAL" clId="{2D52BA84-D815-4379-9A4E-092A2D4FA91D}" dt="2023-12-09T19:08:11.060" v="11326" actId="14100"/>
          <ac:spMkLst>
            <pc:docMk/>
            <pc:sldMk cId="1123981966" sldId="275"/>
            <ac:spMk id="35" creationId="{C19FD689-E995-B5B7-E901-BC2C1606E617}"/>
          </ac:spMkLst>
        </pc:spChg>
        <pc:spChg chg="add mod">
          <ac:chgData name="Andy Aidoo" userId="a8e043c3-6b2d-4f22-82b6-b5d247b9ec84" providerId="ADAL" clId="{2D52BA84-D815-4379-9A4E-092A2D4FA91D}" dt="2023-12-09T19:07:45.646" v="11321" actId="1076"/>
          <ac:spMkLst>
            <pc:docMk/>
            <pc:sldMk cId="1123981966" sldId="275"/>
            <ac:spMk id="36" creationId="{128638E9-AF38-E88F-E49F-1853C72D5539}"/>
          </ac:spMkLst>
        </pc:spChg>
        <pc:spChg chg="add del mod">
          <ac:chgData name="Andy Aidoo" userId="a8e043c3-6b2d-4f22-82b6-b5d247b9ec84" providerId="ADAL" clId="{2D52BA84-D815-4379-9A4E-092A2D4FA91D}" dt="2023-12-09T15:14:40.302" v="7106" actId="478"/>
          <ac:spMkLst>
            <pc:docMk/>
            <pc:sldMk cId="1123981966" sldId="275"/>
            <ac:spMk id="36" creationId="{B40D8010-8729-E0C3-0690-E23AD40C51F4}"/>
          </ac:spMkLst>
        </pc:spChg>
        <pc:spChg chg="add del mod">
          <ac:chgData name="Andy Aidoo" userId="a8e043c3-6b2d-4f22-82b6-b5d247b9ec84" providerId="ADAL" clId="{2D52BA84-D815-4379-9A4E-092A2D4FA91D}" dt="2023-12-09T16:34:20.048" v="7782" actId="478"/>
          <ac:spMkLst>
            <pc:docMk/>
            <pc:sldMk cId="1123981966" sldId="275"/>
            <ac:spMk id="37" creationId="{78099167-78F0-7F14-3864-CF6177F7449C}"/>
          </ac:spMkLst>
        </pc:spChg>
        <pc:spChg chg="add del mod">
          <ac:chgData name="Andy Aidoo" userId="a8e043c3-6b2d-4f22-82b6-b5d247b9ec84" providerId="ADAL" clId="{2D52BA84-D815-4379-9A4E-092A2D4FA91D}" dt="2023-12-09T15:19:08.952" v="7247" actId="478"/>
          <ac:spMkLst>
            <pc:docMk/>
            <pc:sldMk cId="1123981966" sldId="275"/>
            <ac:spMk id="38" creationId="{6DCD0098-67D4-679B-821A-A2B6679C7C45}"/>
          </ac:spMkLst>
        </pc:spChg>
        <pc:spChg chg="add mod">
          <ac:chgData name="Andy Aidoo" userId="a8e043c3-6b2d-4f22-82b6-b5d247b9ec84" providerId="ADAL" clId="{2D52BA84-D815-4379-9A4E-092A2D4FA91D}" dt="2023-12-09T19:07:43.694" v="11320" actId="1076"/>
          <ac:spMkLst>
            <pc:docMk/>
            <pc:sldMk cId="1123981966" sldId="275"/>
            <ac:spMk id="38" creationId="{EAC64CDD-29B6-6AFE-40A1-2C8B7D35428D}"/>
          </ac:spMkLst>
        </pc:spChg>
        <pc:spChg chg="add del mod">
          <ac:chgData name="Andy Aidoo" userId="a8e043c3-6b2d-4f22-82b6-b5d247b9ec84" providerId="ADAL" clId="{2D52BA84-D815-4379-9A4E-092A2D4FA91D}" dt="2023-12-09T16:34:20.048" v="7782" actId="478"/>
          <ac:spMkLst>
            <pc:docMk/>
            <pc:sldMk cId="1123981966" sldId="275"/>
            <ac:spMk id="39" creationId="{E10D227E-26BD-5046-8CC7-96F01E8A809B}"/>
          </ac:spMkLst>
        </pc:spChg>
        <pc:spChg chg="add mod">
          <ac:chgData name="Andy Aidoo" userId="a8e043c3-6b2d-4f22-82b6-b5d247b9ec84" providerId="ADAL" clId="{2D52BA84-D815-4379-9A4E-092A2D4FA91D}" dt="2023-12-09T19:06:49.494" v="11307" actId="404"/>
          <ac:spMkLst>
            <pc:docMk/>
            <pc:sldMk cId="1123981966" sldId="275"/>
            <ac:spMk id="40" creationId="{FDC0F2FC-AE16-9367-A248-5C6A978EC851}"/>
          </ac:spMkLst>
        </pc:spChg>
        <pc:spChg chg="add del mod">
          <ac:chgData name="Andy Aidoo" userId="a8e043c3-6b2d-4f22-82b6-b5d247b9ec84" providerId="ADAL" clId="{2D52BA84-D815-4379-9A4E-092A2D4FA91D}" dt="2023-12-10T10:53:01.393" v="11786" actId="478"/>
          <ac:spMkLst>
            <pc:docMk/>
            <pc:sldMk cId="1123981966" sldId="275"/>
            <ac:spMk id="41" creationId="{8A0B6828-435E-9230-FC4E-08BC2C873106}"/>
          </ac:spMkLst>
        </pc:spChg>
        <pc:grpChg chg="add mod">
          <ac:chgData name="Andy Aidoo" userId="a8e043c3-6b2d-4f22-82b6-b5d247b9ec84" providerId="ADAL" clId="{2D52BA84-D815-4379-9A4E-092A2D4FA91D}" dt="2023-12-09T14:03:42.094" v="5325" actId="1076"/>
          <ac:grpSpMkLst>
            <pc:docMk/>
            <pc:sldMk cId="1123981966" sldId="275"/>
            <ac:grpSpMk id="5" creationId="{B7CEC564-0558-2482-85F4-D4BA1EC92176}"/>
          </ac:grpSpMkLst>
        </pc:grpChg>
        <pc:grpChg chg="mod">
          <ac:chgData name="Andy Aidoo" userId="a8e043c3-6b2d-4f22-82b6-b5d247b9ec84" providerId="ADAL" clId="{2D52BA84-D815-4379-9A4E-092A2D4FA91D}" dt="2023-12-09T14:03:21.871" v="5321" actId="207"/>
          <ac:grpSpMkLst>
            <pc:docMk/>
            <pc:sldMk cId="1123981966" sldId="275"/>
            <ac:grpSpMk id="12" creationId="{956653C2-B706-2462-E4F6-CA2C63D28173}"/>
          </ac:grpSpMkLst>
        </pc:grpChg>
        <pc:picChg chg="mod">
          <ac:chgData name="Andy Aidoo" userId="a8e043c3-6b2d-4f22-82b6-b5d247b9ec84" providerId="ADAL" clId="{2D52BA84-D815-4379-9A4E-092A2D4FA91D}" dt="2023-12-09T14:03:21.871" v="5321" actId="207"/>
          <ac:picMkLst>
            <pc:docMk/>
            <pc:sldMk cId="1123981966" sldId="275"/>
            <ac:picMk id="9" creationId="{CA003D0B-3A1C-B6EE-5B63-AB3ADD35717D}"/>
          </ac:picMkLst>
        </pc:picChg>
        <pc:picChg chg="mod">
          <ac:chgData name="Andy Aidoo" userId="a8e043c3-6b2d-4f22-82b6-b5d247b9ec84" providerId="ADAL" clId="{2D52BA84-D815-4379-9A4E-092A2D4FA91D}" dt="2023-12-09T14:03:21.871" v="5321" actId="207"/>
          <ac:picMkLst>
            <pc:docMk/>
            <pc:sldMk cId="1123981966" sldId="275"/>
            <ac:picMk id="10" creationId="{313D451F-915B-9F97-0A00-9F063B5D3FE3}"/>
          </ac:picMkLst>
        </pc:picChg>
        <pc:picChg chg="mod">
          <ac:chgData name="Andy Aidoo" userId="a8e043c3-6b2d-4f22-82b6-b5d247b9ec84" providerId="ADAL" clId="{2D52BA84-D815-4379-9A4E-092A2D4FA91D}" dt="2023-12-09T14:03:21.871" v="5321" actId="207"/>
          <ac:picMkLst>
            <pc:docMk/>
            <pc:sldMk cId="1123981966" sldId="275"/>
            <ac:picMk id="11" creationId="{F4DC234B-BEFE-CA62-5B06-BF93E6DA9CBC}"/>
          </ac:picMkLst>
        </pc:picChg>
        <pc:picChg chg="mod">
          <ac:chgData name="Andy Aidoo" userId="a8e043c3-6b2d-4f22-82b6-b5d247b9ec84" providerId="ADAL" clId="{2D52BA84-D815-4379-9A4E-092A2D4FA91D}" dt="2023-12-09T14:03:21.871" v="5321" actId="207"/>
          <ac:picMkLst>
            <pc:docMk/>
            <pc:sldMk cId="1123981966" sldId="275"/>
            <ac:picMk id="21" creationId="{9BE54611-DE9A-FAB4-30C6-0BF1C6AB335D}"/>
          </ac:picMkLst>
        </pc:picChg>
        <pc:picChg chg="mod">
          <ac:chgData name="Andy Aidoo" userId="a8e043c3-6b2d-4f22-82b6-b5d247b9ec84" providerId="ADAL" clId="{2D52BA84-D815-4379-9A4E-092A2D4FA91D}" dt="2023-12-09T14:03:21.871" v="5321" actId="207"/>
          <ac:picMkLst>
            <pc:docMk/>
            <pc:sldMk cId="1123981966" sldId="275"/>
            <ac:picMk id="22" creationId="{DD9C114C-0A89-13CF-693A-B7244B3009FF}"/>
          </ac:picMkLst>
        </pc:picChg>
        <pc:picChg chg="mod">
          <ac:chgData name="Andy Aidoo" userId="a8e043c3-6b2d-4f22-82b6-b5d247b9ec84" providerId="ADAL" clId="{2D52BA84-D815-4379-9A4E-092A2D4FA91D}" dt="2023-12-09T14:03:21.871" v="5321" actId="207"/>
          <ac:picMkLst>
            <pc:docMk/>
            <pc:sldMk cId="1123981966" sldId="275"/>
            <ac:picMk id="23" creationId="{285E85C7-80E8-6F91-63F3-9A2BBFB089A3}"/>
          </ac:picMkLst>
        </pc:picChg>
        <pc:picChg chg="mod">
          <ac:chgData name="Andy Aidoo" userId="a8e043c3-6b2d-4f22-82b6-b5d247b9ec84" providerId="ADAL" clId="{2D52BA84-D815-4379-9A4E-092A2D4FA91D}" dt="2023-12-09T14:03:21.871" v="5321" actId="207"/>
          <ac:picMkLst>
            <pc:docMk/>
            <pc:sldMk cId="1123981966" sldId="275"/>
            <ac:picMk id="24" creationId="{6AAF834D-CF53-C40F-F7E3-6414672EA3E3}"/>
          </ac:picMkLst>
        </pc:picChg>
        <pc:picChg chg="mod">
          <ac:chgData name="Andy Aidoo" userId="a8e043c3-6b2d-4f22-82b6-b5d247b9ec84" providerId="ADAL" clId="{2D52BA84-D815-4379-9A4E-092A2D4FA91D}" dt="2023-12-09T14:03:21.871" v="5321" actId="207"/>
          <ac:picMkLst>
            <pc:docMk/>
            <pc:sldMk cId="1123981966" sldId="275"/>
            <ac:picMk id="25" creationId="{AC3EE17E-DFA4-F3D8-BAC2-503F872BA33E}"/>
          </ac:picMkLst>
        </pc:picChg>
        <pc:cxnChg chg="add mod">
          <ac:chgData name="Andy Aidoo" userId="a8e043c3-6b2d-4f22-82b6-b5d247b9ec84" providerId="ADAL" clId="{2D52BA84-D815-4379-9A4E-092A2D4FA91D}" dt="2023-12-09T16:34:20.248" v="7783"/>
          <ac:cxnSpMkLst>
            <pc:docMk/>
            <pc:sldMk cId="1123981966" sldId="275"/>
            <ac:cxnSpMk id="3" creationId="{6C86AFD7-DD0A-6294-9E15-BA1471698EEC}"/>
          </ac:cxnSpMkLst>
        </pc:cxnChg>
        <pc:cxnChg chg="mod">
          <ac:chgData name="Andy Aidoo" userId="a8e043c3-6b2d-4f22-82b6-b5d247b9ec84" providerId="ADAL" clId="{2D52BA84-D815-4379-9A4E-092A2D4FA91D}" dt="2023-12-09T14:03:21.871" v="5321" actId="207"/>
          <ac:cxnSpMkLst>
            <pc:docMk/>
            <pc:sldMk cId="1123981966" sldId="275"/>
            <ac:cxnSpMk id="13" creationId="{5B86CFF0-3952-BC86-EE6D-A6790936A626}"/>
          </ac:cxnSpMkLst>
        </pc:cxnChg>
        <pc:cxnChg chg="mod">
          <ac:chgData name="Andy Aidoo" userId="a8e043c3-6b2d-4f22-82b6-b5d247b9ec84" providerId="ADAL" clId="{2D52BA84-D815-4379-9A4E-092A2D4FA91D}" dt="2023-12-09T14:03:21.871" v="5321" actId="207"/>
          <ac:cxnSpMkLst>
            <pc:docMk/>
            <pc:sldMk cId="1123981966" sldId="275"/>
            <ac:cxnSpMk id="14" creationId="{D33EA2C1-373F-4880-65AA-A0405DF3D647}"/>
          </ac:cxnSpMkLst>
        </pc:cxnChg>
        <pc:cxnChg chg="mod">
          <ac:chgData name="Andy Aidoo" userId="a8e043c3-6b2d-4f22-82b6-b5d247b9ec84" providerId="ADAL" clId="{2D52BA84-D815-4379-9A4E-092A2D4FA91D}" dt="2023-12-09T14:03:21.871" v="5321" actId="207"/>
          <ac:cxnSpMkLst>
            <pc:docMk/>
            <pc:sldMk cId="1123981966" sldId="275"/>
            <ac:cxnSpMk id="18" creationId="{AB08BE9D-22AC-D77E-0CBF-4A59A2DB90CA}"/>
          </ac:cxnSpMkLst>
        </pc:cxnChg>
        <pc:cxnChg chg="mod">
          <ac:chgData name="Andy Aidoo" userId="a8e043c3-6b2d-4f22-82b6-b5d247b9ec84" providerId="ADAL" clId="{2D52BA84-D815-4379-9A4E-092A2D4FA91D}" dt="2023-12-09T14:03:52.197" v="5328" actId="14100"/>
          <ac:cxnSpMkLst>
            <pc:docMk/>
            <pc:sldMk cId="1123981966" sldId="275"/>
            <ac:cxnSpMk id="19" creationId="{BE30001A-35A7-5315-4F16-DC633D45D88C}"/>
          </ac:cxnSpMkLst>
        </pc:cxnChg>
        <pc:cxnChg chg="mod">
          <ac:chgData name="Andy Aidoo" userId="a8e043c3-6b2d-4f22-82b6-b5d247b9ec84" providerId="ADAL" clId="{2D52BA84-D815-4379-9A4E-092A2D4FA91D}" dt="2023-12-09T14:03:21.871" v="5321" actId="207"/>
          <ac:cxnSpMkLst>
            <pc:docMk/>
            <pc:sldMk cId="1123981966" sldId="275"/>
            <ac:cxnSpMk id="20" creationId="{B9BA991F-1662-4D09-08CD-1D381C00641B}"/>
          </ac:cxnSpMkLst>
        </pc:cxnChg>
        <pc:cxnChg chg="add mod">
          <ac:chgData name="Andy Aidoo" userId="a8e043c3-6b2d-4f22-82b6-b5d247b9ec84" providerId="ADAL" clId="{2D52BA84-D815-4379-9A4E-092A2D4FA91D}" dt="2023-12-09T16:34:20.248" v="7783"/>
          <ac:cxnSpMkLst>
            <pc:docMk/>
            <pc:sldMk cId="1123981966" sldId="275"/>
            <ac:cxnSpMk id="29" creationId="{718DDA06-D86A-5653-BE16-E9A672A970A4}"/>
          </ac:cxnSpMkLst>
        </pc:cxnChg>
      </pc:sldChg>
      <pc:sldChg chg="addSp delSp modSp add mod modTransition">
        <pc:chgData name="Andy Aidoo" userId="a8e043c3-6b2d-4f22-82b6-b5d247b9ec84" providerId="ADAL" clId="{2D52BA84-D815-4379-9A4E-092A2D4FA91D}" dt="2023-12-10T10:52:30.850" v="11769"/>
        <pc:sldMkLst>
          <pc:docMk/>
          <pc:sldMk cId="4186950067" sldId="276"/>
        </pc:sldMkLst>
        <pc:spChg chg="mod">
          <ac:chgData name="Andy Aidoo" userId="a8e043c3-6b2d-4f22-82b6-b5d247b9ec84" providerId="ADAL" clId="{2D52BA84-D815-4379-9A4E-092A2D4FA91D}" dt="2023-12-09T19:08:55.374" v="11336" actId="113"/>
          <ac:spMkLst>
            <pc:docMk/>
            <pc:sldMk cId="4186950067" sldId="276"/>
            <ac:spMk id="2" creationId="{F6BC2CCF-86E9-F3EA-5512-A1983985E78D}"/>
          </ac:spMkLst>
        </pc:spChg>
        <pc:spChg chg="add del">
          <ac:chgData name="Andy Aidoo" userId="a8e043c3-6b2d-4f22-82b6-b5d247b9ec84" providerId="ADAL" clId="{2D52BA84-D815-4379-9A4E-092A2D4FA91D}" dt="2023-12-09T16:54:41.524" v="7947" actId="478"/>
          <ac:spMkLst>
            <pc:docMk/>
            <pc:sldMk cId="4186950067" sldId="276"/>
            <ac:spMk id="3" creationId="{BF5906BF-F811-C734-C15F-0740102ACD58}"/>
          </ac:spMkLst>
        </pc:spChg>
        <pc:spChg chg="add mod">
          <ac:chgData name="Andy Aidoo" userId="a8e043c3-6b2d-4f22-82b6-b5d247b9ec84" providerId="ADAL" clId="{2D52BA84-D815-4379-9A4E-092A2D4FA91D}" dt="2023-12-10T10:52:30.850" v="11769"/>
          <ac:spMkLst>
            <pc:docMk/>
            <pc:sldMk cId="4186950067" sldId="276"/>
            <ac:spMk id="3" creationId="{EF523F5A-5543-E65D-4354-77E0EA1FF3F9}"/>
          </ac:spMkLst>
        </pc:spChg>
        <pc:spChg chg="mod">
          <ac:chgData name="Andy Aidoo" userId="a8e043c3-6b2d-4f22-82b6-b5d247b9ec84" providerId="ADAL" clId="{2D52BA84-D815-4379-9A4E-092A2D4FA91D}" dt="2023-12-09T18:34:30.493" v="10754" actId="20577"/>
          <ac:spMkLst>
            <pc:docMk/>
            <pc:sldMk cId="4186950067" sldId="276"/>
            <ac:spMk id="4" creationId="{A984AC40-1603-1F82-95DE-7B947336FC65}"/>
          </ac:spMkLst>
        </pc:spChg>
        <pc:spChg chg="add del mod">
          <ac:chgData name="Andy Aidoo" userId="a8e043c3-6b2d-4f22-82b6-b5d247b9ec84" providerId="ADAL" clId="{2D52BA84-D815-4379-9A4E-092A2D4FA91D}" dt="2023-12-09T15:48:58.782" v="7578" actId="478"/>
          <ac:spMkLst>
            <pc:docMk/>
            <pc:sldMk cId="4186950067" sldId="276"/>
            <ac:spMk id="5" creationId="{2B30E30F-BF9F-D9E9-D26E-A709A9AD92FB}"/>
          </ac:spMkLst>
        </pc:spChg>
        <pc:spChg chg="add del mod">
          <ac:chgData name="Andy Aidoo" userId="a8e043c3-6b2d-4f22-82b6-b5d247b9ec84" providerId="ADAL" clId="{2D52BA84-D815-4379-9A4E-092A2D4FA91D}" dt="2023-12-09T15:47:25.259" v="7566" actId="478"/>
          <ac:spMkLst>
            <pc:docMk/>
            <pc:sldMk cId="4186950067" sldId="276"/>
            <ac:spMk id="6" creationId="{FA551503-AA34-4266-2466-DA3313972893}"/>
          </ac:spMkLst>
        </pc:spChg>
        <pc:spChg chg="add mod">
          <ac:chgData name="Andy Aidoo" userId="a8e043c3-6b2d-4f22-82b6-b5d247b9ec84" providerId="ADAL" clId="{2D52BA84-D815-4379-9A4E-092A2D4FA91D}" dt="2023-12-09T16:54:52.255" v="7948" actId="14100"/>
          <ac:spMkLst>
            <pc:docMk/>
            <pc:sldMk cId="4186950067" sldId="276"/>
            <ac:spMk id="7" creationId="{258B60BD-07A1-6E2F-47E6-6CAE650BB895}"/>
          </ac:spMkLst>
        </pc:spChg>
        <pc:spChg chg="del mod">
          <ac:chgData name="Andy Aidoo" userId="a8e043c3-6b2d-4f22-82b6-b5d247b9ec84" providerId="ADAL" clId="{2D52BA84-D815-4379-9A4E-092A2D4FA91D}" dt="2023-12-09T16:32:56.144" v="7764" actId="478"/>
          <ac:spMkLst>
            <pc:docMk/>
            <pc:sldMk cId="4186950067" sldId="276"/>
            <ac:spMk id="8" creationId="{1DF6974E-9F19-9827-BD55-13BC9FA351D5}"/>
          </ac:spMkLst>
        </pc:spChg>
        <pc:spChg chg="del mod">
          <ac:chgData name="Andy Aidoo" userId="a8e043c3-6b2d-4f22-82b6-b5d247b9ec84" providerId="ADAL" clId="{2D52BA84-D815-4379-9A4E-092A2D4FA91D}" dt="2023-12-09T16:32:56.144" v="7764" actId="478"/>
          <ac:spMkLst>
            <pc:docMk/>
            <pc:sldMk cId="4186950067" sldId="276"/>
            <ac:spMk id="9" creationId="{F4622A7A-C708-8596-7A6B-0142F1972814}"/>
          </ac:spMkLst>
        </pc:spChg>
        <pc:spChg chg="add mod">
          <ac:chgData name="Andy Aidoo" userId="a8e043c3-6b2d-4f22-82b6-b5d247b9ec84" providerId="ADAL" clId="{2D52BA84-D815-4379-9A4E-092A2D4FA91D}" dt="2023-12-09T17:15:01.429" v="8098" actId="207"/>
          <ac:spMkLst>
            <pc:docMk/>
            <pc:sldMk cId="4186950067" sldId="276"/>
            <ac:spMk id="10" creationId="{C036C0DC-6631-6E19-DB29-89EBA73DE04E}"/>
          </ac:spMkLst>
        </pc:spChg>
        <pc:spChg chg="add mod">
          <ac:chgData name="Andy Aidoo" userId="a8e043c3-6b2d-4f22-82b6-b5d247b9ec84" providerId="ADAL" clId="{2D52BA84-D815-4379-9A4E-092A2D4FA91D}" dt="2023-12-09T17:15:01.429" v="8098" actId="207"/>
          <ac:spMkLst>
            <pc:docMk/>
            <pc:sldMk cId="4186950067" sldId="276"/>
            <ac:spMk id="15" creationId="{64219DC4-1F12-23B8-DE81-120B84778001}"/>
          </ac:spMkLst>
        </pc:spChg>
        <pc:spChg chg="add del mod">
          <ac:chgData name="Andy Aidoo" userId="a8e043c3-6b2d-4f22-82b6-b5d247b9ec84" providerId="ADAL" clId="{2D52BA84-D815-4379-9A4E-092A2D4FA91D}" dt="2023-12-09T17:11:24.158" v="8057" actId="478"/>
          <ac:spMkLst>
            <pc:docMk/>
            <pc:sldMk cId="4186950067" sldId="276"/>
            <ac:spMk id="21" creationId="{8D9C659C-C718-A076-D34F-CFFEAA268646}"/>
          </ac:spMkLst>
        </pc:spChg>
        <pc:spChg chg="add del mod">
          <ac:chgData name="Andy Aidoo" userId="a8e043c3-6b2d-4f22-82b6-b5d247b9ec84" providerId="ADAL" clId="{2D52BA84-D815-4379-9A4E-092A2D4FA91D}" dt="2023-12-09T16:54:23.178" v="7946" actId="478"/>
          <ac:spMkLst>
            <pc:docMk/>
            <pc:sldMk cId="4186950067" sldId="276"/>
            <ac:spMk id="27" creationId="{DF60F6EE-7EFE-D62B-0026-CC8593DAF7BB}"/>
          </ac:spMkLst>
        </pc:spChg>
        <pc:spChg chg="add del mod">
          <ac:chgData name="Andy Aidoo" userId="a8e043c3-6b2d-4f22-82b6-b5d247b9ec84" providerId="ADAL" clId="{2D52BA84-D815-4379-9A4E-092A2D4FA91D}" dt="2023-12-09T16:54:22.074" v="7945"/>
          <ac:spMkLst>
            <pc:docMk/>
            <pc:sldMk cId="4186950067" sldId="276"/>
            <ac:spMk id="28" creationId="{18206AD3-E324-F2B4-6438-9150EA803026}"/>
          </ac:spMkLst>
        </pc:spChg>
        <pc:spChg chg="add del mod">
          <ac:chgData name="Andy Aidoo" userId="a8e043c3-6b2d-4f22-82b6-b5d247b9ec84" providerId="ADAL" clId="{2D52BA84-D815-4379-9A4E-092A2D4FA91D}" dt="2023-12-09T16:54:22.074" v="7945"/>
          <ac:spMkLst>
            <pc:docMk/>
            <pc:sldMk cId="4186950067" sldId="276"/>
            <ac:spMk id="29" creationId="{D129E420-B4F6-F471-C478-1F4B45DEC698}"/>
          </ac:spMkLst>
        </pc:spChg>
        <pc:spChg chg="add del mod">
          <ac:chgData name="Andy Aidoo" userId="a8e043c3-6b2d-4f22-82b6-b5d247b9ec84" providerId="ADAL" clId="{2D52BA84-D815-4379-9A4E-092A2D4FA91D}" dt="2023-12-09T16:54:22.074" v="7945"/>
          <ac:spMkLst>
            <pc:docMk/>
            <pc:sldMk cId="4186950067" sldId="276"/>
            <ac:spMk id="30" creationId="{F9986EF5-602C-6EEC-329A-B9422FEEA799}"/>
          </ac:spMkLst>
        </pc:spChg>
        <pc:spChg chg="add del mod">
          <ac:chgData name="Andy Aidoo" userId="a8e043c3-6b2d-4f22-82b6-b5d247b9ec84" providerId="ADAL" clId="{2D52BA84-D815-4379-9A4E-092A2D4FA91D}" dt="2023-12-09T16:54:22.074" v="7945"/>
          <ac:spMkLst>
            <pc:docMk/>
            <pc:sldMk cId="4186950067" sldId="276"/>
            <ac:spMk id="31" creationId="{B1808A86-2F19-C40A-5A70-DACF2AB10C7F}"/>
          </ac:spMkLst>
        </pc:spChg>
        <pc:spChg chg="add del mod">
          <ac:chgData name="Andy Aidoo" userId="a8e043c3-6b2d-4f22-82b6-b5d247b9ec84" providerId="ADAL" clId="{2D52BA84-D815-4379-9A4E-092A2D4FA91D}" dt="2023-12-09T16:54:54.922" v="7949" actId="478"/>
          <ac:spMkLst>
            <pc:docMk/>
            <pc:sldMk cId="4186950067" sldId="276"/>
            <ac:spMk id="33" creationId="{DF7906B0-EE3B-90A3-3011-14BEFCF2DADA}"/>
          </ac:spMkLst>
        </pc:spChg>
        <pc:spChg chg="add mod">
          <ac:chgData name="Andy Aidoo" userId="a8e043c3-6b2d-4f22-82b6-b5d247b9ec84" providerId="ADAL" clId="{2D52BA84-D815-4379-9A4E-092A2D4FA91D}" dt="2023-12-09T19:03:11.146" v="11245" actId="404"/>
          <ac:spMkLst>
            <pc:docMk/>
            <pc:sldMk cId="4186950067" sldId="276"/>
            <ac:spMk id="34" creationId="{7D432B5B-B743-7A46-8B88-615E4B36EB11}"/>
          </ac:spMkLst>
        </pc:spChg>
        <pc:spChg chg="add mod">
          <ac:chgData name="Andy Aidoo" userId="a8e043c3-6b2d-4f22-82b6-b5d247b9ec84" providerId="ADAL" clId="{2D52BA84-D815-4379-9A4E-092A2D4FA91D}" dt="2023-12-09T19:03:11.146" v="11245" actId="404"/>
          <ac:spMkLst>
            <pc:docMk/>
            <pc:sldMk cId="4186950067" sldId="276"/>
            <ac:spMk id="35" creationId="{85038C15-34AC-A0F1-86DC-137D17A06FBE}"/>
          </ac:spMkLst>
        </pc:spChg>
        <pc:spChg chg="add mod">
          <ac:chgData name="Andy Aidoo" userId="a8e043c3-6b2d-4f22-82b6-b5d247b9ec84" providerId="ADAL" clId="{2D52BA84-D815-4379-9A4E-092A2D4FA91D}" dt="2023-12-09T19:03:11.146" v="11245" actId="404"/>
          <ac:spMkLst>
            <pc:docMk/>
            <pc:sldMk cId="4186950067" sldId="276"/>
            <ac:spMk id="36" creationId="{1936CC15-54E9-BBF8-B50A-E763B0153886}"/>
          </ac:spMkLst>
        </pc:spChg>
        <pc:spChg chg="add mod">
          <ac:chgData name="Andy Aidoo" userId="a8e043c3-6b2d-4f22-82b6-b5d247b9ec84" providerId="ADAL" clId="{2D52BA84-D815-4379-9A4E-092A2D4FA91D}" dt="2023-12-09T19:03:11.146" v="11245" actId="404"/>
          <ac:spMkLst>
            <pc:docMk/>
            <pc:sldMk cId="4186950067" sldId="276"/>
            <ac:spMk id="37" creationId="{E63C81F1-52AD-CAE7-D3AF-6BA12D7224BD}"/>
          </ac:spMkLst>
        </pc:spChg>
        <pc:spChg chg="add del mod">
          <ac:chgData name="Andy Aidoo" userId="a8e043c3-6b2d-4f22-82b6-b5d247b9ec84" providerId="ADAL" clId="{2D52BA84-D815-4379-9A4E-092A2D4FA91D}" dt="2023-12-10T10:52:30.645" v="11768" actId="478"/>
          <ac:spMkLst>
            <pc:docMk/>
            <pc:sldMk cId="4186950067" sldId="276"/>
            <ac:spMk id="38" creationId="{6B33B4BD-C6FF-1BFB-12AF-06266CDEF3F7}"/>
          </ac:spMkLst>
        </pc:spChg>
        <pc:grpChg chg="mod">
          <ac:chgData name="Andy Aidoo" userId="a8e043c3-6b2d-4f22-82b6-b5d247b9ec84" providerId="ADAL" clId="{2D52BA84-D815-4379-9A4E-092A2D4FA91D}" dt="2023-12-09T15:46:08.204" v="7550" actId="1076"/>
          <ac:grpSpMkLst>
            <pc:docMk/>
            <pc:sldMk cId="4186950067" sldId="276"/>
            <ac:grpSpMk id="26" creationId="{0FCC63DB-FC8C-A7AD-E28F-5641B18C4528}"/>
          </ac:grpSpMkLst>
        </pc:grpChg>
        <pc:cxnChg chg="add mod">
          <ac:chgData name="Andy Aidoo" userId="a8e043c3-6b2d-4f22-82b6-b5d247b9ec84" providerId="ADAL" clId="{2D52BA84-D815-4379-9A4E-092A2D4FA91D}" dt="2023-12-09T16:32:56.329" v="7765"/>
          <ac:cxnSpMkLst>
            <pc:docMk/>
            <pc:sldMk cId="4186950067" sldId="276"/>
            <ac:cxnSpMk id="5" creationId="{DE9C0ACC-A960-C0E7-DEFB-3084848D7BB9}"/>
          </ac:cxnSpMkLst>
        </pc:cxnChg>
        <pc:cxnChg chg="add mod">
          <ac:chgData name="Andy Aidoo" userId="a8e043c3-6b2d-4f22-82b6-b5d247b9ec84" providerId="ADAL" clId="{2D52BA84-D815-4379-9A4E-092A2D4FA91D}" dt="2023-12-09T16:32:56.329" v="7765"/>
          <ac:cxnSpMkLst>
            <pc:docMk/>
            <pc:sldMk cId="4186950067" sldId="276"/>
            <ac:cxnSpMk id="6" creationId="{3BAEB84F-2D3D-E90A-8C0A-90A3EC4CA88F}"/>
          </ac:cxnSpMkLst>
        </pc:cxnChg>
      </pc:sldChg>
      <pc:sldChg chg="addSp delSp modSp add mod modTransition">
        <pc:chgData name="Andy Aidoo" userId="a8e043c3-6b2d-4f22-82b6-b5d247b9ec84" providerId="ADAL" clId="{2D52BA84-D815-4379-9A4E-092A2D4FA91D}" dt="2023-12-10T10:52:34.221" v="11771"/>
        <pc:sldMkLst>
          <pc:docMk/>
          <pc:sldMk cId="3830862645" sldId="277"/>
        </pc:sldMkLst>
        <pc:spChg chg="mod">
          <ac:chgData name="Andy Aidoo" userId="a8e043c3-6b2d-4f22-82b6-b5d247b9ec84" providerId="ADAL" clId="{2D52BA84-D815-4379-9A4E-092A2D4FA91D}" dt="2023-12-09T19:08:53.283" v="11335" actId="113"/>
          <ac:spMkLst>
            <pc:docMk/>
            <pc:sldMk cId="3830862645" sldId="277"/>
            <ac:spMk id="2" creationId="{F6BC2CCF-86E9-F3EA-5512-A1983985E78D}"/>
          </ac:spMkLst>
        </pc:spChg>
        <pc:spChg chg="add mod">
          <ac:chgData name="Andy Aidoo" userId="a8e043c3-6b2d-4f22-82b6-b5d247b9ec84" providerId="ADAL" clId="{2D52BA84-D815-4379-9A4E-092A2D4FA91D}" dt="2023-12-10T10:52:34.221" v="11771"/>
          <ac:spMkLst>
            <pc:docMk/>
            <pc:sldMk cId="3830862645" sldId="277"/>
            <ac:spMk id="3" creationId="{8A5E5A1D-8C2E-7BE2-F40E-0DBEFD0DD8F2}"/>
          </ac:spMkLst>
        </pc:spChg>
        <pc:spChg chg="del">
          <ac:chgData name="Andy Aidoo" userId="a8e043c3-6b2d-4f22-82b6-b5d247b9ec84" providerId="ADAL" clId="{2D52BA84-D815-4379-9A4E-092A2D4FA91D}" dt="2023-12-09T16:56:34.214" v="7973" actId="478"/>
          <ac:spMkLst>
            <pc:docMk/>
            <pc:sldMk cId="3830862645" sldId="277"/>
            <ac:spMk id="3" creationId="{BF5906BF-F811-C734-C15F-0740102ACD58}"/>
          </ac:spMkLst>
        </pc:spChg>
        <pc:spChg chg="mod">
          <ac:chgData name="Andy Aidoo" userId="a8e043c3-6b2d-4f22-82b6-b5d247b9ec84" providerId="ADAL" clId="{2D52BA84-D815-4379-9A4E-092A2D4FA91D}" dt="2023-12-09T18:34:33.975" v="10756" actId="20577"/>
          <ac:spMkLst>
            <pc:docMk/>
            <pc:sldMk cId="3830862645" sldId="277"/>
            <ac:spMk id="4" creationId="{A984AC40-1603-1F82-95DE-7B947336FC65}"/>
          </ac:spMkLst>
        </pc:spChg>
        <pc:spChg chg="add del mod">
          <ac:chgData name="Andy Aidoo" userId="a8e043c3-6b2d-4f22-82b6-b5d247b9ec84" providerId="ADAL" clId="{2D52BA84-D815-4379-9A4E-092A2D4FA91D}" dt="2023-12-09T15:48:56.775" v="7577" actId="478"/>
          <ac:spMkLst>
            <pc:docMk/>
            <pc:sldMk cId="3830862645" sldId="277"/>
            <ac:spMk id="5" creationId="{940CCF63-91C1-B406-165E-AF3741C965CC}"/>
          </ac:spMkLst>
        </pc:spChg>
        <pc:spChg chg="add mod">
          <ac:chgData name="Andy Aidoo" userId="a8e043c3-6b2d-4f22-82b6-b5d247b9ec84" providerId="ADAL" clId="{2D52BA84-D815-4379-9A4E-092A2D4FA91D}" dt="2023-12-09T16:23:43.853" v="7606" actId="1076"/>
          <ac:spMkLst>
            <pc:docMk/>
            <pc:sldMk cId="3830862645" sldId="277"/>
            <ac:spMk id="5" creationId="{E5146384-31FA-8766-8932-05B19115574A}"/>
          </ac:spMkLst>
        </pc:spChg>
        <pc:spChg chg="add del mod">
          <ac:chgData name="Andy Aidoo" userId="a8e043c3-6b2d-4f22-82b6-b5d247b9ec84" providerId="ADAL" clId="{2D52BA84-D815-4379-9A4E-092A2D4FA91D}" dt="2023-12-09T15:47:19.029" v="7562" actId="478"/>
          <ac:spMkLst>
            <pc:docMk/>
            <pc:sldMk cId="3830862645" sldId="277"/>
            <ac:spMk id="6" creationId="{D9F925BE-3DCF-1976-17C6-13F7EB661639}"/>
          </ac:spMkLst>
        </pc:spChg>
        <pc:spChg chg="add mod">
          <ac:chgData name="Andy Aidoo" userId="a8e043c3-6b2d-4f22-82b6-b5d247b9ec84" providerId="ADAL" clId="{2D52BA84-D815-4379-9A4E-092A2D4FA91D}" dt="2023-12-09T15:47:19.198" v="7563"/>
          <ac:spMkLst>
            <pc:docMk/>
            <pc:sldMk cId="3830862645" sldId="277"/>
            <ac:spMk id="7" creationId="{4DB89165-BBD8-8F7B-ED55-349BB34FE038}"/>
          </ac:spMkLst>
        </pc:spChg>
        <pc:spChg chg="del mod">
          <ac:chgData name="Andy Aidoo" userId="a8e043c3-6b2d-4f22-82b6-b5d247b9ec84" providerId="ADAL" clId="{2D52BA84-D815-4379-9A4E-092A2D4FA91D}" dt="2023-12-09T16:33:01.126" v="7766" actId="478"/>
          <ac:spMkLst>
            <pc:docMk/>
            <pc:sldMk cId="3830862645" sldId="277"/>
            <ac:spMk id="8" creationId="{1DF6974E-9F19-9827-BD55-13BC9FA351D5}"/>
          </ac:spMkLst>
        </pc:spChg>
        <pc:spChg chg="del mod">
          <ac:chgData name="Andy Aidoo" userId="a8e043c3-6b2d-4f22-82b6-b5d247b9ec84" providerId="ADAL" clId="{2D52BA84-D815-4379-9A4E-092A2D4FA91D}" dt="2023-12-09T16:33:01.126" v="7766" actId="478"/>
          <ac:spMkLst>
            <pc:docMk/>
            <pc:sldMk cId="3830862645" sldId="277"/>
            <ac:spMk id="9" creationId="{F4622A7A-C708-8596-7A6B-0142F1972814}"/>
          </ac:spMkLst>
        </pc:spChg>
        <pc:spChg chg="add mod">
          <ac:chgData name="Andy Aidoo" userId="a8e043c3-6b2d-4f22-82b6-b5d247b9ec84" providerId="ADAL" clId="{2D52BA84-D815-4379-9A4E-092A2D4FA91D}" dt="2023-12-09T17:14:56.437" v="8097" actId="207"/>
          <ac:spMkLst>
            <pc:docMk/>
            <pc:sldMk cId="3830862645" sldId="277"/>
            <ac:spMk id="15" creationId="{ED75D3F0-8E70-A1B7-1D31-96A2A3D6D84B}"/>
          </ac:spMkLst>
        </pc:spChg>
        <pc:spChg chg="add mod">
          <ac:chgData name="Andy Aidoo" userId="a8e043c3-6b2d-4f22-82b6-b5d247b9ec84" providerId="ADAL" clId="{2D52BA84-D815-4379-9A4E-092A2D4FA91D}" dt="2023-12-09T17:14:56.437" v="8097" actId="207"/>
          <ac:spMkLst>
            <pc:docMk/>
            <pc:sldMk cId="3830862645" sldId="277"/>
            <ac:spMk id="21" creationId="{9C09FC43-7487-62BF-AA28-558EDCE9AB09}"/>
          </ac:spMkLst>
        </pc:spChg>
        <pc:spChg chg="add del mod">
          <ac:chgData name="Andy Aidoo" userId="a8e043c3-6b2d-4f22-82b6-b5d247b9ec84" providerId="ADAL" clId="{2D52BA84-D815-4379-9A4E-092A2D4FA91D}" dt="2023-12-09T17:11:27.587" v="8059" actId="478"/>
          <ac:spMkLst>
            <pc:docMk/>
            <pc:sldMk cId="3830862645" sldId="277"/>
            <ac:spMk id="23" creationId="{9C5B7DA5-4DF2-2DEC-C5BA-69BC56DA39A8}"/>
          </ac:spMkLst>
        </pc:spChg>
        <pc:spChg chg="add del mod">
          <ac:chgData name="Andy Aidoo" userId="a8e043c3-6b2d-4f22-82b6-b5d247b9ec84" providerId="ADAL" clId="{2D52BA84-D815-4379-9A4E-092A2D4FA91D}" dt="2023-12-09T16:56:36.538" v="7974" actId="478"/>
          <ac:spMkLst>
            <pc:docMk/>
            <pc:sldMk cId="3830862645" sldId="277"/>
            <ac:spMk id="28" creationId="{9BF1B1B2-D15E-9A91-A27B-54EBC4C8B234}"/>
          </ac:spMkLst>
        </pc:spChg>
        <pc:spChg chg="add mod">
          <ac:chgData name="Andy Aidoo" userId="a8e043c3-6b2d-4f22-82b6-b5d247b9ec84" providerId="ADAL" clId="{2D52BA84-D815-4379-9A4E-092A2D4FA91D}" dt="2023-12-09T16:56:36.761" v="7975"/>
          <ac:spMkLst>
            <pc:docMk/>
            <pc:sldMk cId="3830862645" sldId="277"/>
            <ac:spMk id="29" creationId="{B203CB7B-11DF-B62D-4A06-D6FD1AD13BBB}"/>
          </ac:spMkLst>
        </pc:spChg>
        <pc:spChg chg="add mod">
          <ac:chgData name="Andy Aidoo" userId="a8e043c3-6b2d-4f22-82b6-b5d247b9ec84" providerId="ADAL" clId="{2D52BA84-D815-4379-9A4E-092A2D4FA91D}" dt="2023-12-09T19:03:52.734" v="11256" actId="404"/>
          <ac:spMkLst>
            <pc:docMk/>
            <pc:sldMk cId="3830862645" sldId="277"/>
            <ac:spMk id="30" creationId="{2ACE8DCD-506A-3D06-D46E-78DC5538A236}"/>
          </ac:spMkLst>
        </pc:spChg>
        <pc:spChg chg="add mod">
          <ac:chgData name="Andy Aidoo" userId="a8e043c3-6b2d-4f22-82b6-b5d247b9ec84" providerId="ADAL" clId="{2D52BA84-D815-4379-9A4E-092A2D4FA91D}" dt="2023-12-09T19:03:52.734" v="11256" actId="404"/>
          <ac:spMkLst>
            <pc:docMk/>
            <pc:sldMk cId="3830862645" sldId="277"/>
            <ac:spMk id="31" creationId="{109594C1-7577-0889-E650-CC1C7C46060F}"/>
          </ac:spMkLst>
        </pc:spChg>
        <pc:spChg chg="add mod">
          <ac:chgData name="Andy Aidoo" userId="a8e043c3-6b2d-4f22-82b6-b5d247b9ec84" providerId="ADAL" clId="{2D52BA84-D815-4379-9A4E-092A2D4FA91D}" dt="2023-12-09T19:03:52.734" v="11256" actId="404"/>
          <ac:spMkLst>
            <pc:docMk/>
            <pc:sldMk cId="3830862645" sldId="277"/>
            <ac:spMk id="32" creationId="{63782C31-6DD6-0B8C-6C85-470018948B83}"/>
          </ac:spMkLst>
        </pc:spChg>
        <pc:spChg chg="add mod">
          <ac:chgData name="Andy Aidoo" userId="a8e043c3-6b2d-4f22-82b6-b5d247b9ec84" providerId="ADAL" clId="{2D52BA84-D815-4379-9A4E-092A2D4FA91D}" dt="2023-12-09T19:03:52.734" v="11256" actId="404"/>
          <ac:spMkLst>
            <pc:docMk/>
            <pc:sldMk cId="3830862645" sldId="277"/>
            <ac:spMk id="33" creationId="{FD334CED-446F-3EB0-F1DC-BBF138A8BE3B}"/>
          </ac:spMkLst>
        </pc:spChg>
        <pc:spChg chg="add del mod">
          <ac:chgData name="Andy Aidoo" userId="a8e043c3-6b2d-4f22-82b6-b5d247b9ec84" providerId="ADAL" clId="{2D52BA84-D815-4379-9A4E-092A2D4FA91D}" dt="2023-12-10T10:52:34.062" v="11770" actId="478"/>
          <ac:spMkLst>
            <pc:docMk/>
            <pc:sldMk cId="3830862645" sldId="277"/>
            <ac:spMk id="34" creationId="{E5279424-6585-2C9E-412C-7E840C09E718}"/>
          </ac:spMkLst>
        </pc:spChg>
        <pc:grpChg chg="mod">
          <ac:chgData name="Andy Aidoo" userId="a8e043c3-6b2d-4f22-82b6-b5d247b9ec84" providerId="ADAL" clId="{2D52BA84-D815-4379-9A4E-092A2D4FA91D}" dt="2023-12-09T15:46:41.091" v="7552" actId="1076"/>
          <ac:grpSpMkLst>
            <pc:docMk/>
            <pc:sldMk cId="3830862645" sldId="277"/>
            <ac:grpSpMk id="26" creationId="{0FCC63DB-FC8C-A7AD-E28F-5641B18C4528}"/>
          </ac:grpSpMkLst>
        </pc:grpChg>
        <pc:cxnChg chg="add mod">
          <ac:chgData name="Andy Aidoo" userId="a8e043c3-6b2d-4f22-82b6-b5d247b9ec84" providerId="ADAL" clId="{2D52BA84-D815-4379-9A4E-092A2D4FA91D}" dt="2023-12-09T16:33:01.343" v="7767"/>
          <ac:cxnSpMkLst>
            <pc:docMk/>
            <pc:sldMk cId="3830862645" sldId="277"/>
            <ac:cxnSpMk id="6" creationId="{72E675D6-1BB4-0B61-5046-580CAF5E52E0}"/>
          </ac:cxnSpMkLst>
        </pc:cxnChg>
        <pc:cxnChg chg="add mod">
          <ac:chgData name="Andy Aidoo" userId="a8e043c3-6b2d-4f22-82b6-b5d247b9ec84" providerId="ADAL" clId="{2D52BA84-D815-4379-9A4E-092A2D4FA91D}" dt="2023-12-09T16:33:01.343" v="7767"/>
          <ac:cxnSpMkLst>
            <pc:docMk/>
            <pc:sldMk cId="3830862645" sldId="277"/>
            <ac:cxnSpMk id="10" creationId="{609EA913-43E6-711F-E410-A5A1E03D5482}"/>
          </ac:cxnSpMkLst>
        </pc:cxnChg>
      </pc:sldChg>
      <pc:sldChg chg="addSp delSp modSp add mod modTransition">
        <pc:chgData name="Andy Aidoo" userId="a8e043c3-6b2d-4f22-82b6-b5d247b9ec84" providerId="ADAL" clId="{2D52BA84-D815-4379-9A4E-092A2D4FA91D}" dt="2023-12-10T10:52:37.334" v="11773"/>
        <pc:sldMkLst>
          <pc:docMk/>
          <pc:sldMk cId="113134791" sldId="278"/>
        </pc:sldMkLst>
        <pc:spChg chg="mod">
          <ac:chgData name="Andy Aidoo" userId="a8e043c3-6b2d-4f22-82b6-b5d247b9ec84" providerId="ADAL" clId="{2D52BA84-D815-4379-9A4E-092A2D4FA91D}" dt="2023-12-09T19:08:51.579" v="11334" actId="113"/>
          <ac:spMkLst>
            <pc:docMk/>
            <pc:sldMk cId="113134791" sldId="278"/>
            <ac:spMk id="2" creationId="{F6BC2CCF-86E9-F3EA-5512-A1983985E78D}"/>
          </ac:spMkLst>
        </pc:spChg>
        <pc:spChg chg="add mod">
          <ac:chgData name="Andy Aidoo" userId="a8e043c3-6b2d-4f22-82b6-b5d247b9ec84" providerId="ADAL" clId="{2D52BA84-D815-4379-9A4E-092A2D4FA91D}" dt="2023-12-10T10:52:37.334" v="11773"/>
          <ac:spMkLst>
            <pc:docMk/>
            <pc:sldMk cId="113134791" sldId="278"/>
            <ac:spMk id="3" creationId="{6210F070-734A-39C4-2860-28C8E1B69014}"/>
          </ac:spMkLst>
        </pc:spChg>
        <pc:spChg chg="del">
          <ac:chgData name="Andy Aidoo" userId="a8e043c3-6b2d-4f22-82b6-b5d247b9ec84" providerId="ADAL" clId="{2D52BA84-D815-4379-9A4E-092A2D4FA91D}" dt="2023-12-09T16:56:41.265" v="7976" actId="478"/>
          <ac:spMkLst>
            <pc:docMk/>
            <pc:sldMk cId="113134791" sldId="278"/>
            <ac:spMk id="3" creationId="{BF5906BF-F811-C734-C15F-0740102ACD58}"/>
          </ac:spMkLst>
        </pc:spChg>
        <pc:spChg chg="mod">
          <ac:chgData name="Andy Aidoo" userId="a8e043c3-6b2d-4f22-82b6-b5d247b9ec84" providerId="ADAL" clId="{2D52BA84-D815-4379-9A4E-092A2D4FA91D}" dt="2023-12-09T18:34:41.113" v="10758" actId="20577"/>
          <ac:spMkLst>
            <pc:docMk/>
            <pc:sldMk cId="113134791" sldId="278"/>
            <ac:spMk id="4" creationId="{A984AC40-1603-1F82-95DE-7B947336FC65}"/>
          </ac:spMkLst>
        </pc:spChg>
        <pc:spChg chg="add del mod">
          <ac:chgData name="Andy Aidoo" userId="a8e043c3-6b2d-4f22-82b6-b5d247b9ec84" providerId="ADAL" clId="{2D52BA84-D815-4379-9A4E-092A2D4FA91D}" dt="2023-12-09T15:47:22.167" v="7564" actId="478"/>
          <ac:spMkLst>
            <pc:docMk/>
            <pc:sldMk cId="113134791" sldId="278"/>
            <ac:spMk id="5" creationId="{7EFB850A-94DF-8FA6-DA20-3F8C506686D5}"/>
          </ac:spMkLst>
        </pc:spChg>
        <pc:spChg chg="add mod">
          <ac:chgData name="Andy Aidoo" userId="a8e043c3-6b2d-4f22-82b6-b5d247b9ec84" providerId="ADAL" clId="{2D52BA84-D815-4379-9A4E-092A2D4FA91D}" dt="2023-12-09T15:47:22.321" v="7565"/>
          <ac:spMkLst>
            <pc:docMk/>
            <pc:sldMk cId="113134791" sldId="278"/>
            <ac:spMk id="6" creationId="{13A24711-0386-A8B4-4B2C-0EA34F872122}"/>
          </ac:spMkLst>
        </pc:spChg>
        <pc:spChg chg="add del mod">
          <ac:chgData name="Andy Aidoo" userId="a8e043c3-6b2d-4f22-82b6-b5d247b9ec84" providerId="ADAL" clId="{2D52BA84-D815-4379-9A4E-092A2D4FA91D}" dt="2023-12-09T15:48:55.031" v="7576" actId="478"/>
          <ac:spMkLst>
            <pc:docMk/>
            <pc:sldMk cId="113134791" sldId="278"/>
            <ac:spMk id="7" creationId="{4E371DE7-EA81-E9CE-5B7E-E8FCB51B9875}"/>
          </ac:spMkLst>
        </pc:spChg>
        <pc:spChg chg="del mod">
          <ac:chgData name="Andy Aidoo" userId="a8e043c3-6b2d-4f22-82b6-b5d247b9ec84" providerId="ADAL" clId="{2D52BA84-D815-4379-9A4E-092A2D4FA91D}" dt="2023-12-09T16:33:34.231" v="7768" actId="478"/>
          <ac:spMkLst>
            <pc:docMk/>
            <pc:sldMk cId="113134791" sldId="278"/>
            <ac:spMk id="8" creationId="{1DF6974E-9F19-9827-BD55-13BC9FA351D5}"/>
          </ac:spMkLst>
        </pc:spChg>
        <pc:spChg chg="del mod">
          <ac:chgData name="Andy Aidoo" userId="a8e043c3-6b2d-4f22-82b6-b5d247b9ec84" providerId="ADAL" clId="{2D52BA84-D815-4379-9A4E-092A2D4FA91D}" dt="2023-12-09T16:33:34.231" v="7768" actId="478"/>
          <ac:spMkLst>
            <pc:docMk/>
            <pc:sldMk cId="113134791" sldId="278"/>
            <ac:spMk id="9" creationId="{F4622A7A-C708-8596-7A6B-0142F1972814}"/>
          </ac:spMkLst>
        </pc:spChg>
        <pc:spChg chg="add mod">
          <ac:chgData name="Andy Aidoo" userId="a8e043c3-6b2d-4f22-82b6-b5d247b9ec84" providerId="ADAL" clId="{2D52BA84-D815-4379-9A4E-092A2D4FA91D}" dt="2023-12-09T17:14:51.202" v="8096" actId="207"/>
          <ac:spMkLst>
            <pc:docMk/>
            <pc:sldMk cId="113134791" sldId="278"/>
            <ac:spMk id="10" creationId="{F0CAE28D-E9D6-82A2-E83E-1C606287896F}"/>
          </ac:spMkLst>
        </pc:spChg>
        <pc:spChg chg="add mod">
          <ac:chgData name="Andy Aidoo" userId="a8e043c3-6b2d-4f22-82b6-b5d247b9ec84" providerId="ADAL" clId="{2D52BA84-D815-4379-9A4E-092A2D4FA91D}" dt="2023-12-09T17:14:51.202" v="8096" actId="207"/>
          <ac:spMkLst>
            <pc:docMk/>
            <pc:sldMk cId="113134791" sldId="278"/>
            <ac:spMk id="15" creationId="{16FFE6C3-3945-5E0D-F5B9-2C38D23ADF1A}"/>
          </ac:spMkLst>
        </pc:spChg>
        <pc:spChg chg="add del mod">
          <ac:chgData name="Andy Aidoo" userId="a8e043c3-6b2d-4f22-82b6-b5d247b9ec84" providerId="ADAL" clId="{2D52BA84-D815-4379-9A4E-092A2D4FA91D}" dt="2023-12-09T17:11:32.520" v="8061" actId="478"/>
          <ac:spMkLst>
            <pc:docMk/>
            <pc:sldMk cId="113134791" sldId="278"/>
            <ac:spMk id="21" creationId="{7C56E75A-CCB9-C400-C0AC-7DE25FA8E4AE}"/>
          </ac:spMkLst>
        </pc:spChg>
        <pc:spChg chg="add del mod">
          <ac:chgData name="Andy Aidoo" userId="a8e043c3-6b2d-4f22-82b6-b5d247b9ec84" providerId="ADAL" clId="{2D52BA84-D815-4379-9A4E-092A2D4FA91D}" dt="2023-12-09T16:56:43.388" v="7977" actId="478"/>
          <ac:spMkLst>
            <pc:docMk/>
            <pc:sldMk cId="113134791" sldId="278"/>
            <ac:spMk id="27" creationId="{F9C718A4-30ED-BED0-E0B7-B68ACDE6C609}"/>
          </ac:spMkLst>
        </pc:spChg>
        <pc:spChg chg="add del mod">
          <ac:chgData name="Andy Aidoo" userId="a8e043c3-6b2d-4f22-82b6-b5d247b9ec84" providerId="ADAL" clId="{2D52BA84-D815-4379-9A4E-092A2D4FA91D}" dt="2023-12-09T16:56:57.279" v="7980"/>
          <ac:spMkLst>
            <pc:docMk/>
            <pc:sldMk cId="113134791" sldId="278"/>
            <ac:spMk id="28" creationId="{7AF1DB74-4BFD-551C-9040-E7ED1E1E80BD}"/>
          </ac:spMkLst>
        </pc:spChg>
        <pc:spChg chg="add del mod">
          <ac:chgData name="Andy Aidoo" userId="a8e043c3-6b2d-4f22-82b6-b5d247b9ec84" providerId="ADAL" clId="{2D52BA84-D815-4379-9A4E-092A2D4FA91D}" dt="2023-12-09T19:04:15.302" v="11262" actId="403"/>
          <ac:spMkLst>
            <pc:docMk/>
            <pc:sldMk cId="113134791" sldId="278"/>
            <ac:spMk id="29" creationId="{15713B93-EDC1-EF33-FEAA-EC37E5BA37FE}"/>
          </ac:spMkLst>
        </pc:spChg>
        <pc:spChg chg="add del mod">
          <ac:chgData name="Andy Aidoo" userId="a8e043c3-6b2d-4f22-82b6-b5d247b9ec84" providerId="ADAL" clId="{2D52BA84-D815-4379-9A4E-092A2D4FA91D}" dt="2023-12-09T19:04:15.302" v="11262" actId="403"/>
          <ac:spMkLst>
            <pc:docMk/>
            <pc:sldMk cId="113134791" sldId="278"/>
            <ac:spMk id="30" creationId="{9A3DCE02-87FE-BC6A-46B1-C05A3229C49C}"/>
          </ac:spMkLst>
        </pc:spChg>
        <pc:spChg chg="add del mod">
          <ac:chgData name="Andy Aidoo" userId="a8e043c3-6b2d-4f22-82b6-b5d247b9ec84" providerId="ADAL" clId="{2D52BA84-D815-4379-9A4E-092A2D4FA91D}" dt="2023-12-09T19:04:15.302" v="11262" actId="403"/>
          <ac:spMkLst>
            <pc:docMk/>
            <pc:sldMk cId="113134791" sldId="278"/>
            <ac:spMk id="31" creationId="{2946982C-B8DD-1F68-3FFA-8A9B991017D4}"/>
          </ac:spMkLst>
        </pc:spChg>
        <pc:spChg chg="add del mod">
          <ac:chgData name="Andy Aidoo" userId="a8e043c3-6b2d-4f22-82b6-b5d247b9ec84" providerId="ADAL" clId="{2D52BA84-D815-4379-9A4E-092A2D4FA91D}" dt="2023-12-09T19:04:15.302" v="11262" actId="403"/>
          <ac:spMkLst>
            <pc:docMk/>
            <pc:sldMk cId="113134791" sldId="278"/>
            <ac:spMk id="32" creationId="{80087CEE-FAE5-9331-2DDF-320DDA6AB17F}"/>
          </ac:spMkLst>
        </pc:spChg>
        <pc:spChg chg="add del mod">
          <ac:chgData name="Andy Aidoo" userId="a8e043c3-6b2d-4f22-82b6-b5d247b9ec84" providerId="ADAL" clId="{2D52BA84-D815-4379-9A4E-092A2D4FA91D}" dt="2023-12-10T10:52:37.202" v="11772" actId="478"/>
          <ac:spMkLst>
            <pc:docMk/>
            <pc:sldMk cId="113134791" sldId="278"/>
            <ac:spMk id="33" creationId="{94189FAB-7C34-DBC3-744E-F7B348CCAE5D}"/>
          </ac:spMkLst>
        </pc:spChg>
        <pc:grpChg chg="mod">
          <ac:chgData name="Andy Aidoo" userId="a8e043c3-6b2d-4f22-82b6-b5d247b9ec84" providerId="ADAL" clId="{2D52BA84-D815-4379-9A4E-092A2D4FA91D}" dt="2023-12-09T15:48:03.130" v="7572" actId="1076"/>
          <ac:grpSpMkLst>
            <pc:docMk/>
            <pc:sldMk cId="113134791" sldId="278"/>
            <ac:grpSpMk id="26" creationId="{0FCC63DB-FC8C-A7AD-E28F-5641B18C4528}"/>
          </ac:grpSpMkLst>
        </pc:grpChg>
        <pc:cxnChg chg="add mod">
          <ac:chgData name="Andy Aidoo" userId="a8e043c3-6b2d-4f22-82b6-b5d247b9ec84" providerId="ADAL" clId="{2D52BA84-D815-4379-9A4E-092A2D4FA91D}" dt="2023-12-09T16:33:34.416" v="7769"/>
          <ac:cxnSpMkLst>
            <pc:docMk/>
            <pc:sldMk cId="113134791" sldId="278"/>
            <ac:cxnSpMk id="5" creationId="{35F83084-6D63-16A7-2B95-6B6FFF959B20}"/>
          </ac:cxnSpMkLst>
        </pc:cxnChg>
        <pc:cxnChg chg="add mod">
          <ac:chgData name="Andy Aidoo" userId="a8e043c3-6b2d-4f22-82b6-b5d247b9ec84" providerId="ADAL" clId="{2D52BA84-D815-4379-9A4E-092A2D4FA91D}" dt="2023-12-09T16:33:34.416" v="7769"/>
          <ac:cxnSpMkLst>
            <pc:docMk/>
            <pc:sldMk cId="113134791" sldId="278"/>
            <ac:cxnSpMk id="7" creationId="{7AEE4479-B503-6497-8945-FA49D91696EA}"/>
          </ac:cxnSpMkLst>
        </pc:cxnChg>
      </pc:sldChg>
      <pc:sldChg chg="addSp delSp modSp add mod modTransition">
        <pc:chgData name="Andy Aidoo" userId="a8e043c3-6b2d-4f22-82b6-b5d247b9ec84" providerId="ADAL" clId="{2D52BA84-D815-4379-9A4E-092A2D4FA91D}" dt="2023-12-10T10:52:45.199" v="11777"/>
        <pc:sldMkLst>
          <pc:docMk/>
          <pc:sldMk cId="1904719922" sldId="279"/>
        </pc:sldMkLst>
        <pc:spChg chg="mod">
          <ac:chgData name="Andy Aidoo" userId="a8e043c3-6b2d-4f22-82b6-b5d247b9ec84" providerId="ADAL" clId="{2D52BA84-D815-4379-9A4E-092A2D4FA91D}" dt="2023-12-09T19:08:47.762" v="11332" actId="113"/>
          <ac:spMkLst>
            <pc:docMk/>
            <pc:sldMk cId="1904719922" sldId="279"/>
            <ac:spMk id="2" creationId="{F44D86D2-44A7-8649-DE4C-17042C972FFB}"/>
          </ac:spMkLst>
        </pc:spChg>
        <pc:spChg chg="mod">
          <ac:chgData name="Andy Aidoo" userId="a8e043c3-6b2d-4f22-82b6-b5d247b9ec84" providerId="ADAL" clId="{2D52BA84-D815-4379-9A4E-092A2D4FA91D}" dt="2023-12-09T18:34:49.183" v="10762" actId="20577"/>
          <ac:spMkLst>
            <pc:docMk/>
            <pc:sldMk cId="1904719922" sldId="279"/>
            <ac:spMk id="3" creationId="{686CC72E-3390-F75A-6709-7B9271C39600}"/>
          </ac:spMkLst>
        </pc:spChg>
        <pc:spChg chg="add mod">
          <ac:chgData name="Andy Aidoo" userId="a8e043c3-6b2d-4f22-82b6-b5d247b9ec84" providerId="ADAL" clId="{2D52BA84-D815-4379-9A4E-092A2D4FA91D}" dt="2023-12-10T10:52:45.199" v="11777"/>
          <ac:spMkLst>
            <pc:docMk/>
            <pc:sldMk cId="1904719922" sldId="279"/>
            <ac:spMk id="5" creationId="{C9AB3414-F491-0D84-5DE2-FB1F182ECD0D}"/>
          </ac:spMkLst>
        </pc:spChg>
        <pc:spChg chg="add del mod">
          <ac:chgData name="Andy Aidoo" userId="a8e043c3-6b2d-4f22-82b6-b5d247b9ec84" providerId="ADAL" clId="{2D52BA84-D815-4379-9A4E-092A2D4FA91D}" dt="2023-12-09T18:00:29.162" v="9523" actId="478"/>
          <ac:spMkLst>
            <pc:docMk/>
            <pc:sldMk cId="1904719922" sldId="279"/>
            <ac:spMk id="5" creationId="{EDFEF5CF-9F20-F21B-B51F-EAC9FABB10BE}"/>
          </ac:spMkLst>
        </pc:spChg>
        <pc:spChg chg="add mod">
          <ac:chgData name="Andy Aidoo" userId="a8e043c3-6b2d-4f22-82b6-b5d247b9ec84" providerId="ADAL" clId="{2D52BA84-D815-4379-9A4E-092A2D4FA91D}" dt="2023-12-09T17:53:45.123" v="9235"/>
          <ac:spMkLst>
            <pc:docMk/>
            <pc:sldMk cId="1904719922" sldId="279"/>
            <ac:spMk id="6" creationId="{FE10C803-FCA3-A0C9-EEF2-8C3B39F4D612}"/>
          </ac:spMkLst>
        </pc:spChg>
        <pc:spChg chg="mod ord">
          <ac:chgData name="Andy Aidoo" userId="a8e043c3-6b2d-4f22-82b6-b5d247b9ec84" providerId="ADAL" clId="{2D52BA84-D815-4379-9A4E-092A2D4FA91D}" dt="2023-12-09T18:16:15.842" v="10268" actId="166"/>
          <ac:spMkLst>
            <pc:docMk/>
            <pc:sldMk cId="1904719922" sldId="279"/>
            <ac:spMk id="8" creationId="{1115525A-E176-21BE-B11E-353559DE4D48}"/>
          </ac:spMkLst>
        </pc:spChg>
        <pc:spChg chg="add del mod">
          <ac:chgData name="Andy Aidoo" userId="a8e043c3-6b2d-4f22-82b6-b5d247b9ec84" providerId="ADAL" clId="{2D52BA84-D815-4379-9A4E-092A2D4FA91D}" dt="2023-12-09T18:07:54.034" v="9749" actId="478"/>
          <ac:spMkLst>
            <pc:docMk/>
            <pc:sldMk cId="1904719922" sldId="279"/>
            <ac:spMk id="11" creationId="{50DF3193-B0C0-9074-009A-ECA285B91FFE}"/>
          </ac:spMkLst>
        </pc:spChg>
        <pc:spChg chg="del">
          <ac:chgData name="Andy Aidoo" userId="a8e043c3-6b2d-4f22-82b6-b5d247b9ec84" providerId="ADAL" clId="{2D52BA84-D815-4379-9A4E-092A2D4FA91D}" dt="2023-12-10T10:52:45.037" v="11776" actId="478"/>
          <ac:spMkLst>
            <pc:docMk/>
            <pc:sldMk cId="1904719922" sldId="279"/>
            <ac:spMk id="12" creationId="{C89C9C69-3039-1A55-1D09-F22AFD152C03}"/>
          </ac:spMkLst>
        </pc:spChg>
        <pc:spChg chg="add del mod">
          <ac:chgData name="Andy Aidoo" userId="a8e043c3-6b2d-4f22-82b6-b5d247b9ec84" providerId="ADAL" clId="{2D52BA84-D815-4379-9A4E-092A2D4FA91D}" dt="2023-12-09T20:20:30.291" v="11729" actId="478"/>
          <ac:spMkLst>
            <pc:docMk/>
            <pc:sldMk cId="1904719922" sldId="279"/>
            <ac:spMk id="13" creationId="{CFBA3760-A506-FC87-DC5B-DC2E831BC73A}"/>
          </ac:spMkLst>
        </pc:spChg>
        <pc:spChg chg="del mod">
          <ac:chgData name="Andy Aidoo" userId="a8e043c3-6b2d-4f22-82b6-b5d247b9ec84" providerId="ADAL" clId="{2D52BA84-D815-4379-9A4E-092A2D4FA91D}" dt="2023-12-09T18:08:01.492" v="9750" actId="478"/>
          <ac:spMkLst>
            <pc:docMk/>
            <pc:sldMk cId="1904719922" sldId="279"/>
            <ac:spMk id="14" creationId="{1D126247-4BB9-D3E9-3AAB-97D3E0CAA273}"/>
          </ac:spMkLst>
        </pc:spChg>
        <pc:spChg chg="del mod">
          <ac:chgData name="Andy Aidoo" userId="a8e043c3-6b2d-4f22-82b6-b5d247b9ec84" providerId="ADAL" clId="{2D52BA84-D815-4379-9A4E-092A2D4FA91D}" dt="2023-12-09T18:06:18.814" v="9659" actId="478"/>
          <ac:spMkLst>
            <pc:docMk/>
            <pc:sldMk cId="1904719922" sldId="279"/>
            <ac:spMk id="15" creationId="{7A03CF46-184D-E821-8C8B-67154CE6049B}"/>
          </ac:spMkLst>
        </pc:spChg>
        <pc:spChg chg="add del mod">
          <ac:chgData name="Andy Aidoo" userId="a8e043c3-6b2d-4f22-82b6-b5d247b9ec84" providerId="ADAL" clId="{2D52BA84-D815-4379-9A4E-092A2D4FA91D}" dt="2023-12-09T18:00:56.547" v="9529"/>
          <ac:spMkLst>
            <pc:docMk/>
            <pc:sldMk cId="1904719922" sldId="279"/>
            <ac:spMk id="16" creationId="{F2BCF71F-7D58-3851-B2CD-79216C5C2AFD}"/>
          </ac:spMkLst>
        </pc:spChg>
        <pc:spChg chg="del mod">
          <ac:chgData name="Andy Aidoo" userId="a8e043c3-6b2d-4f22-82b6-b5d247b9ec84" providerId="ADAL" clId="{2D52BA84-D815-4379-9A4E-092A2D4FA91D}" dt="2023-12-09T18:00:44.102" v="9526" actId="478"/>
          <ac:spMkLst>
            <pc:docMk/>
            <pc:sldMk cId="1904719922" sldId="279"/>
            <ac:spMk id="17" creationId="{29CB4330-626C-6B51-C64A-AEB0CD3A360E}"/>
          </ac:spMkLst>
        </pc:spChg>
        <pc:spChg chg="del mod">
          <ac:chgData name="Andy Aidoo" userId="a8e043c3-6b2d-4f22-82b6-b5d247b9ec84" providerId="ADAL" clId="{2D52BA84-D815-4379-9A4E-092A2D4FA91D}" dt="2023-12-09T17:53:44.901" v="9234" actId="478"/>
          <ac:spMkLst>
            <pc:docMk/>
            <pc:sldMk cId="1904719922" sldId="279"/>
            <ac:spMk id="18" creationId="{50E04AFD-C02F-DA34-1849-0A04BE1DA209}"/>
          </ac:spMkLst>
        </pc:spChg>
        <pc:spChg chg="del mod">
          <ac:chgData name="Andy Aidoo" userId="a8e043c3-6b2d-4f22-82b6-b5d247b9ec84" providerId="ADAL" clId="{2D52BA84-D815-4379-9A4E-092A2D4FA91D}" dt="2023-12-09T18:06:27.537" v="9662" actId="478"/>
          <ac:spMkLst>
            <pc:docMk/>
            <pc:sldMk cId="1904719922" sldId="279"/>
            <ac:spMk id="19" creationId="{1C391F44-2029-F67C-9CE7-1C083580E8B2}"/>
          </ac:spMkLst>
        </pc:spChg>
        <pc:spChg chg="add del mod ord">
          <ac:chgData name="Andy Aidoo" userId="a8e043c3-6b2d-4f22-82b6-b5d247b9ec84" providerId="ADAL" clId="{2D52BA84-D815-4379-9A4E-092A2D4FA91D}" dt="2023-12-09T18:14:25.941" v="10119" actId="478"/>
          <ac:spMkLst>
            <pc:docMk/>
            <pc:sldMk cId="1904719922" sldId="279"/>
            <ac:spMk id="20" creationId="{45C0C955-F0F4-2F3C-B619-5EA9A53FF666}"/>
          </ac:spMkLst>
        </pc:spChg>
        <pc:spChg chg="ord">
          <ac:chgData name="Andy Aidoo" userId="a8e043c3-6b2d-4f22-82b6-b5d247b9ec84" providerId="ADAL" clId="{2D52BA84-D815-4379-9A4E-092A2D4FA91D}" dt="2023-12-09T18:16:15.842" v="10268" actId="166"/>
          <ac:spMkLst>
            <pc:docMk/>
            <pc:sldMk cId="1904719922" sldId="279"/>
            <ac:spMk id="21" creationId="{6BF97D99-C58F-3F59-D57B-F8D9F18F61EA}"/>
          </ac:spMkLst>
        </pc:spChg>
        <pc:spChg chg="mod ord">
          <ac:chgData name="Andy Aidoo" userId="a8e043c3-6b2d-4f22-82b6-b5d247b9ec84" providerId="ADAL" clId="{2D52BA84-D815-4379-9A4E-092A2D4FA91D}" dt="2023-12-09T18:16:15.842" v="10268" actId="166"/>
          <ac:spMkLst>
            <pc:docMk/>
            <pc:sldMk cId="1904719922" sldId="279"/>
            <ac:spMk id="22" creationId="{44D6ECD7-4B13-5FF4-C65F-98845D7CA1CC}"/>
          </ac:spMkLst>
        </pc:spChg>
        <pc:spChg chg="add mod">
          <ac:chgData name="Andy Aidoo" userId="a8e043c3-6b2d-4f22-82b6-b5d247b9ec84" providerId="ADAL" clId="{2D52BA84-D815-4379-9A4E-092A2D4FA91D}" dt="2023-12-09T18:02:55.500" v="9593" actId="1037"/>
          <ac:spMkLst>
            <pc:docMk/>
            <pc:sldMk cId="1904719922" sldId="279"/>
            <ac:spMk id="23" creationId="{F869B480-F363-4474-FE86-BC6EF9C1DF72}"/>
          </ac:spMkLst>
        </pc:spChg>
        <pc:spChg chg="ord">
          <ac:chgData name="Andy Aidoo" userId="a8e043c3-6b2d-4f22-82b6-b5d247b9ec84" providerId="ADAL" clId="{2D52BA84-D815-4379-9A4E-092A2D4FA91D}" dt="2023-12-09T18:16:15.842" v="10268" actId="166"/>
          <ac:spMkLst>
            <pc:docMk/>
            <pc:sldMk cId="1904719922" sldId="279"/>
            <ac:spMk id="24" creationId="{8B7202F3-87FA-2E25-2BC9-9D8B728C4FE1}"/>
          </ac:spMkLst>
        </pc:spChg>
        <pc:spChg chg="add mod">
          <ac:chgData name="Andy Aidoo" userId="a8e043c3-6b2d-4f22-82b6-b5d247b9ec84" providerId="ADAL" clId="{2D52BA84-D815-4379-9A4E-092A2D4FA91D}" dt="2023-12-09T18:02:55.500" v="9593" actId="1037"/>
          <ac:spMkLst>
            <pc:docMk/>
            <pc:sldMk cId="1904719922" sldId="279"/>
            <ac:spMk id="25" creationId="{0300B566-4237-3CF3-4824-C62581427CEA}"/>
          </ac:spMkLst>
        </pc:spChg>
        <pc:spChg chg="ord">
          <ac:chgData name="Andy Aidoo" userId="a8e043c3-6b2d-4f22-82b6-b5d247b9ec84" providerId="ADAL" clId="{2D52BA84-D815-4379-9A4E-092A2D4FA91D}" dt="2023-12-09T18:16:15.842" v="10268" actId="166"/>
          <ac:spMkLst>
            <pc:docMk/>
            <pc:sldMk cId="1904719922" sldId="279"/>
            <ac:spMk id="26" creationId="{E0D4EE27-F9C0-DDCF-2129-0F0BDCCDAA67}"/>
          </ac:spMkLst>
        </pc:spChg>
        <pc:spChg chg="mod ord">
          <ac:chgData name="Andy Aidoo" userId="a8e043c3-6b2d-4f22-82b6-b5d247b9ec84" providerId="ADAL" clId="{2D52BA84-D815-4379-9A4E-092A2D4FA91D}" dt="2023-12-09T19:27:36.552" v="11351" actId="20577"/>
          <ac:spMkLst>
            <pc:docMk/>
            <pc:sldMk cId="1904719922" sldId="279"/>
            <ac:spMk id="27" creationId="{1F780F9E-8080-E404-C6A5-AFED3EA8CEB6}"/>
          </ac:spMkLst>
        </pc:spChg>
        <pc:spChg chg="add del mod">
          <ac:chgData name="Andy Aidoo" userId="a8e043c3-6b2d-4f22-82b6-b5d247b9ec84" providerId="ADAL" clId="{2D52BA84-D815-4379-9A4E-092A2D4FA91D}" dt="2023-12-09T18:39:57.019" v="10991" actId="478"/>
          <ac:spMkLst>
            <pc:docMk/>
            <pc:sldMk cId="1904719922" sldId="279"/>
            <ac:spMk id="28" creationId="{AD7844F3-CEA5-0ECE-6050-6F68F6CAEF5B}"/>
          </ac:spMkLst>
        </pc:spChg>
        <pc:spChg chg="add mod">
          <ac:chgData name="Andy Aidoo" userId="a8e043c3-6b2d-4f22-82b6-b5d247b9ec84" providerId="ADAL" clId="{2D52BA84-D815-4379-9A4E-092A2D4FA91D}" dt="2023-12-09T18:06:57.081" v="9670" actId="1076"/>
          <ac:spMkLst>
            <pc:docMk/>
            <pc:sldMk cId="1904719922" sldId="279"/>
            <ac:spMk id="29" creationId="{E8CA945D-D086-E63F-E7F3-9691CB400EC7}"/>
          </ac:spMkLst>
        </pc:spChg>
        <pc:spChg chg="add mod">
          <ac:chgData name="Andy Aidoo" userId="a8e043c3-6b2d-4f22-82b6-b5d247b9ec84" providerId="ADAL" clId="{2D52BA84-D815-4379-9A4E-092A2D4FA91D}" dt="2023-12-09T20:20:59.687" v="11732" actId="14100"/>
          <ac:spMkLst>
            <pc:docMk/>
            <pc:sldMk cId="1904719922" sldId="279"/>
            <ac:spMk id="30" creationId="{23DEB404-EDA6-72FE-38F9-582BB4F15CFA}"/>
          </ac:spMkLst>
        </pc:spChg>
        <pc:spChg chg="add del mod">
          <ac:chgData name="Andy Aidoo" userId="a8e043c3-6b2d-4f22-82b6-b5d247b9ec84" providerId="ADAL" clId="{2D52BA84-D815-4379-9A4E-092A2D4FA91D}" dt="2023-12-09T18:14:29.164" v="10120" actId="478"/>
          <ac:spMkLst>
            <pc:docMk/>
            <pc:sldMk cId="1904719922" sldId="279"/>
            <ac:spMk id="31" creationId="{EB1CD86C-A3D0-70CB-948D-F51E8A4F2011}"/>
          </ac:spMkLst>
        </pc:spChg>
        <pc:spChg chg="add del mod">
          <ac:chgData name="Andy Aidoo" userId="a8e043c3-6b2d-4f22-82b6-b5d247b9ec84" providerId="ADAL" clId="{2D52BA84-D815-4379-9A4E-092A2D4FA91D}" dt="2023-12-09T18:14:29.164" v="10120" actId="478"/>
          <ac:spMkLst>
            <pc:docMk/>
            <pc:sldMk cId="1904719922" sldId="279"/>
            <ac:spMk id="32" creationId="{0A180EF3-46D5-4810-8614-BA4BE67A48BE}"/>
          </ac:spMkLst>
        </pc:spChg>
        <pc:spChg chg="add del mod">
          <ac:chgData name="Andy Aidoo" userId="a8e043c3-6b2d-4f22-82b6-b5d247b9ec84" providerId="ADAL" clId="{2D52BA84-D815-4379-9A4E-092A2D4FA91D}" dt="2023-12-09T18:14:41.217" v="10136" actId="478"/>
          <ac:spMkLst>
            <pc:docMk/>
            <pc:sldMk cId="1904719922" sldId="279"/>
            <ac:spMk id="33" creationId="{4CA106D1-6013-9177-F17C-1D0A3DC28885}"/>
          </ac:spMkLst>
        </pc:spChg>
        <pc:spChg chg="add del mod">
          <ac:chgData name="Andy Aidoo" userId="a8e043c3-6b2d-4f22-82b6-b5d247b9ec84" providerId="ADAL" clId="{2D52BA84-D815-4379-9A4E-092A2D4FA91D}" dt="2023-12-09T18:14:41.217" v="10136" actId="478"/>
          <ac:spMkLst>
            <pc:docMk/>
            <pc:sldMk cId="1904719922" sldId="279"/>
            <ac:spMk id="34" creationId="{9E6CA6BB-F269-AA2E-F89E-56841711D8C1}"/>
          </ac:spMkLst>
        </pc:spChg>
        <pc:spChg chg="add del mod">
          <ac:chgData name="Andy Aidoo" userId="a8e043c3-6b2d-4f22-82b6-b5d247b9ec84" providerId="ADAL" clId="{2D52BA84-D815-4379-9A4E-092A2D4FA91D}" dt="2023-12-09T18:15:10.540" v="10140"/>
          <ac:spMkLst>
            <pc:docMk/>
            <pc:sldMk cId="1904719922" sldId="279"/>
            <ac:spMk id="35" creationId="{18F62022-E515-1B27-0994-4EC3CABE25AA}"/>
          </ac:spMkLst>
        </pc:spChg>
        <pc:spChg chg="add del mod">
          <ac:chgData name="Andy Aidoo" userId="a8e043c3-6b2d-4f22-82b6-b5d247b9ec84" providerId="ADAL" clId="{2D52BA84-D815-4379-9A4E-092A2D4FA91D}" dt="2023-12-09T18:15:10.540" v="10140"/>
          <ac:spMkLst>
            <pc:docMk/>
            <pc:sldMk cId="1904719922" sldId="279"/>
            <ac:spMk id="36" creationId="{37BD5609-F93E-8F43-7F1B-E2882657B9BB}"/>
          </ac:spMkLst>
        </pc:spChg>
        <pc:spChg chg="add del mod">
          <ac:chgData name="Andy Aidoo" userId="a8e043c3-6b2d-4f22-82b6-b5d247b9ec84" providerId="ADAL" clId="{2D52BA84-D815-4379-9A4E-092A2D4FA91D}" dt="2023-12-09T18:15:10.540" v="10140"/>
          <ac:spMkLst>
            <pc:docMk/>
            <pc:sldMk cId="1904719922" sldId="279"/>
            <ac:spMk id="37" creationId="{BC2B90EA-15C3-BC34-27F0-87E4D3B9E10A}"/>
          </ac:spMkLst>
        </pc:spChg>
        <pc:spChg chg="add mod">
          <ac:chgData name="Andy Aidoo" userId="a8e043c3-6b2d-4f22-82b6-b5d247b9ec84" providerId="ADAL" clId="{2D52BA84-D815-4379-9A4E-092A2D4FA91D}" dt="2023-12-09T18:16:00.238" v="10265" actId="1037"/>
          <ac:spMkLst>
            <pc:docMk/>
            <pc:sldMk cId="1904719922" sldId="279"/>
            <ac:spMk id="38" creationId="{0B7585E0-908E-D6D9-09E5-EEDE3E1FD45D}"/>
          </ac:spMkLst>
        </pc:spChg>
        <pc:spChg chg="add mod">
          <ac:chgData name="Andy Aidoo" userId="a8e043c3-6b2d-4f22-82b6-b5d247b9ec84" providerId="ADAL" clId="{2D52BA84-D815-4379-9A4E-092A2D4FA91D}" dt="2023-12-09T18:16:00.238" v="10265" actId="1037"/>
          <ac:spMkLst>
            <pc:docMk/>
            <pc:sldMk cId="1904719922" sldId="279"/>
            <ac:spMk id="39" creationId="{C55B674F-5D2C-6770-7017-F354D1328F9D}"/>
          </ac:spMkLst>
        </pc:spChg>
        <pc:spChg chg="add mod">
          <ac:chgData name="Andy Aidoo" userId="a8e043c3-6b2d-4f22-82b6-b5d247b9ec84" providerId="ADAL" clId="{2D52BA84-D815-4379-9A4E-092A2D4FA91D}" dt="2023-12-09T20:17:57.920" v="11721" actId="207"/>
          <ac:spMkLst>
            <pc:docMk/>
            <pc:sldMk cId="1904719922" sldId="279"/>
            <ac:spMk id="40" creationId="{67E5A0C7-0A69-7B9E-DCBF-F112567069FC}"/>
          </ac:spMkLst>
        </pc:spChg>
        <pc:spChg chg="add del mod">
          <ac:chgData name="Andy Aidoo" userId="a8e043c3-6b2d-4f22-82b6-b5d247b9ec84" providerId="ADAL" clId="{2D52BA84-D815-4379-9A4E-092A2D4FA91D}" dt="2023-12-09T18:16:30.457" v="10270" actId="478"/>
          <ac:spMkLst>
            <pc:docMk/>
            <pc:sldMk cId="1904719922" sldId="279"/>
            <ac:spMk id="41" creationId="{6A30E449-0985-1DA4-567F-F6C35E21CF5D}"/>
          </ac:spMkLst>
        </pc:spChg>
        <pc:spChg chg="add del mod">
          <ac:chgData name="Andy Aidoo" userId="a8e043c3-6b2d-4f22-82b6-b5d247b9ec84" providerId="ADAL" clId="{2D52BA84-D815-4379-9A4E-092A2D4FA91D}" dt="2023-12-09T18:15:47.943" v="10251"/>
          <ac:spMkLst>
            <pc:docMk/>
            <pc:sldMk cId="1904719922" sldId="279"/>
            <ac:spMk id="42" creationId="{AEB683DC-E6F3-CE5B-48EF-B9A4D88673D9}"/>
          </ac:spMkLst>
        </pc:spChg>
        <pc:spChg chg="add mod">
          <ac:chgData name="Andy Aidoo" userId="a8e043c3-6b2d-4f22-82b6-b5d247b9ec84" providerId="ADAL" clId="{2D52BA84-D815-4379-9A4E-092A2D4FA91D}" dt="2023-12-09T20:18:01.832" v="11722" actId="14100"/>
          <ac:spMkLst>
            <pc:docMk/>
            <pc:sldMk cId="1904719922" sldId="279"/>
            <ac:spMk id="43" creationId="{F28BAA2F-D12F-F1EB-C62B-D958DFCBD405}"/>
          </ac:spMkLst>
        </pc:spChg>
      </pc:sldChg>
      <pc:sldChg chg="new del">
        <pc:chgData name="Andy Aidoo" userId="a8e043c3-6b2d-4f22-82b6-b5d247b9ec84" providerId="ADAL" clId="{2D52BA84-D815-4379-9A4E-092A2D4FA91D}" dt="2023-12-09T17:30:41.938" v="8631" actId="680"/>
        <pc:sldMkLst>
          <pc:docMk/>
          <pc:sldMk cId="2051406925" sldId="279"/>
        </pc:sldMkLst>
      </pc:sldChg>
      <pc:sldChg chg="addSp delSp modSp add mod">
        <pc:chgData name="Andy Aidoo" userId="a8e043c3-6b2d-4f22-82b6-b5d247b9ec84" providerId="ADAL" clId="{2D52BA84-D815-4379-9A4E-092A2D4FA91D}" dt="2023-12-10T10:52:48.944" v="11779"/>
        <pc:sldMkLst>
          <pc:docMk/>
          <pc:sldMk cId="2003721300" sldId="280"/>
        </pc:sldMkLst>
        <pc:spChg chg="mod">
          <ac:chgData name="Andy Aidoo" userId="a8e043c3-6b2d-4f22-82b6-b5d247b9ec84" providerId="ADAL" clId="{2D52BA84-D815-4379-9A4E-092A2D4FA91D}" dt="2023-12-09T19:08:45.718" v="11331" actId="113"/>
          <ac:spMkLst>
            <pc:docMk/>
            <pc:sldMk cId="2003721300" sldId="280"/>
            <ac:spMk id="2" creationId="{F44D86D2-44A7-8649-DE4C-17042C972FFB}"/>
          </ac:spMkLst>
        </pc:spChg>
        <pc:spChg chg="mod">
          <ac:chgData name="Andy Aidoo" userId="a8e043c3-6b2d-4f22-82b6-b5d247b9ec84" providerId="ADAL" clId="{2D52BA84-D815-4379-9A4E-092A2D4FA91D}" dt="2023-12-09T18:34:52.654" v="10764" actId="20577"/>
          <ac:spMkLst>
            <pc:docMk/>
            <pc:sldMk cId="2003721300" sldId="280"/>
            <ac:spMk id="3" creationId="{686CC72E-3390-F75A-6709-7B9271C39600}"/>
          </ac:spMkLst>
        </pc:spChg>
        <pc:spChg chg="add mod">
          <ac:chgData name="Andy Aidoo" userId="a8e043c3-6b2d-4f22-82b6-b5d247b9ec84" providerId="ADAL" clId="{2D52BA84-D815-4379-9A4E-092A2D4FA91D}" dt="2023-12-10T10:52:48.944" v="11779"/>
          <ac:spMkLst>
            <pc:docMk/>
            <pc:sldMk cId="2003721300" sldId="280"/>
            <ac:spMk id="5" creationId="{9988E5A7-DB48-6957-4FDA-AC786A0CBEDD}"/>
          </ac:spMkLst>
        </pc:spChg>
        <pc:spChg chg="del">
          <ac:chgData name="Andy Aidoo" userId="a8e043c3-6b2d-4f22-82b6-b5d247b9ec84" providerId="ADAL" clId="{2D52BA84-D815-4379-9A4E-092A2D4FA91D}" dt="2023-12-09T18:12:45.878" v="10050" actId="478"/>
          <ac:spMkLst>
            <pc:docMk/>
            <pc:sldMk cId="2003721300" sldId="280"/>
            <ac:spMk id="5" creationId="{EDFEF5CF-9F20-F21B-B51F-EAC9FABB10BE}"/>
          </ac:spMkLst>
        </pc:spChg>
        <pc:spChg chg="add mod">
          <ac:chgData name="Andy Aidoo" userId="a8e043c3-6b2d-4f22-82b6-b5d247b9ec84" providerId="ADAL" clId="{2D52BA84-D815-4379-9A4E-092A2D4FA91D}" dt="2023-12-09T17:46:57.182" v="8928"/>
          <ac:spMkLst>
            <pc:docMk/>
            <pc:sldMk cId="2003721300" sldId="280"/>
            <ac:spMk id="6" creationId="{1B4AB62A-0EF6-BF48-66F4-4F7308D72895}"/>
          </ac:spMkLst>
        </pc:spChg>
        <pc:spChg chg="mod ord">
          <ac:chgData name="Andy Aidoo" userId="a8e043c3-6b2d-4f22-82b6-b5d247b9ec84" providerId="ADAL" clId="{2D52BA84-D815-4379-9A4E-092A2D4FA91D}" dt="2023-12-09T20:23:25.880" v="11759" actId="166"/>
          <ac:spMkLst>
            <pc:docMk/>
            <pc:sldMk cId="2003721300" sldId="280"/>
            <ac:spMk id="8" creationId="{1115525A-E176-21BE-B11E-353559DE4D48}"/>
          </ac:spMkLst>
        </pc:spChg>
        <pc:spChg chg="add mod">
          <ac:chgData name="Andy Aidoo" userId="a8e043c3-6b2d-4f22-82b6-b5d247b9ec84" providerId="ADAL" clId="{2D52BA84-D815-4379-9A4E-092A2D4FA91D}" dt="2023-12-09T17:46:57.182" v="8928"/>
          <ac:spMkLst>
            <pc:docMk/>
            <pc:sldMk cId="2003721300" sldId="280"/>
            <ac:spMk id="11" creationId="{27587C3E-1F64-0C65-BEA9-80B1665C9365}"/>
          </ac:spMkLst>
        </pc:spChg>
        <pc:spChg chg="del">
          <ac:chgData name="Andy Aidoo" userId="a8e043c3-6b2d-4f22-82b6-b5d247b9ec84" providerId="ADAL" clId="{2D52BA84-D815-4379-9A4E-092A2D4FA91D}" dt="2023-12-10T10:52:48.787" v="11778" actId="478"/>
          <ac:spMkLst>
            <pc:docMk/>
            <pc:sldMk cId="2003721300" sldId="280"/>
            <ac:spMk id="12" creationId="{C89C9C69-3039-1A55-1D09-F22AFD152C03}"/>
          </ac:spMkLst>
        </pc:spChg>
        <pc:spChg chg="add del mod">
          <ac:chgData name="Andy Aidoo" userId="a8e043c3-6b2d-4f22-82b6-b5d247b9ec84" providerId="ADAL" clId="{2D52BA84-D815-4379-9A4E-092A2D4FA91D}" dt="2023-12-09T20:20:29.372" v="11728" actId="478"/>
          <ac:spMkLst>
            <pc:docMk/>
            <pc:sldMk cId="2003721300" sldId="280"/>
            <ac:spMk id="13" creationId="{CFBA3760-A506-FC87-DC5B-DC2E831BC73A}"/>
          </ac:spMkLst>
        </pc:spChg>
        <pc:spChg chg="del">
          <ac:chgData name="Andy Aidoo" userId="a8e043c3-6b2d-4f22-82b6-b5d247b9ec84" providerId="ADAL" clId="{2D52BA84-D815-4379-9A4E-092A2D4FA91D}" dt="2023-12-09T18:13:05.531" v="10051" actId="478"/>
          <ac:spMkLst>
            <pc:docMk/>
            <pc:sldMk cId="2003721300" sldId="280"/>
            <ac:spMk id="14" creationId="{1D126247-4BB9-D3E9-3AAB-97D3E0CAA273}"/>
          </ac:spMkLst>
        </pc:spChg>
        <pc:spChg chg="del mod">
          <ac:chgData name="Andy Aidoo" userId="a8e043c3-6b2d-4f22-82b6-b5d247b9ec84" providerId="ADAL" clId="{2D52BA84-D815-4379-9A4E-092A2D4FA91D}" dt="2023-12-09T17:47:08.237" v="8932"/>
          <ac:spMkLst>
            <pc:docMk/>
            <pc:sldMk cId="2003721300" sldId="280"/>
            <ac:spMk id="15" creationId="{7A03CF46-184D-E821-8C8B-67154CE6049B}"/>
          </ac:spMkLst>
        </pc:spChg>
        <pc:spChg chg="add mod">
          <ac:chgData name="Andy Aidoo" userId="a8e043c3-6b2d-4f22-82b6-b5d247b9ec84" providerId="ADAL" clId="{2D52BA84-D815-4379-9A4E-092A2D4FA91D}" dt="2023-12-09T18:02:22.756" v="9538" actId="1076"/>
          <ac:spMkLst>
            <pc:docMk/>
            <pc:sldMk cId="2003721300" sldId="280"/>
            <ac:spMk id="16" creationId="{8C4AEFAA-333D-789D-800F-46D34D91E5AA}"/>
          </ac:spMkLst>
        </pc:spChg>
        <pc:spChg chg="del">
          <ac:chgData name="Andy Aidoo" userId="a8e043c3-6b2d-4f22-82b6-b5d247b9ec84" providerId="ADAL" clId="{2D52BA84-D815-4379-9A4E-092A2D4FA91D}" dt="2023-12-09T18:13:10.742" v="10052" actId="478"/>
          <ac:spMkLst>
            <pc:docMk/>
            <pc:sldMk cId="2003721300" sldId="280"/>
            <ac:spMk id="17" creationId="{29CB4330-626C-6B51-C64A-AEB0CD3A360E}"/>
          </ac:spMkLst>
        </pc:spChg>
        <pc:spChg chg="del mod">
          <ac:chgData name="Andy Aidoo" userId="a8e043c3-6b2d-4f22-82b6-b5d247b9ec84" providerId="ADAL" clId="{2D52BA84-D815-4379-9A4E-092A2D4FA91D}" dt="2023-12-09T18:01:41.525" v="9533" actId="478"/>
          <ac:spMkLst>
            <pc:docMk/>
            <pc:sldMk cId="2003721300" sldId="280"/>
            <ac:spMk id="18" creationId="{50E04AFD-C02F-DA34-1849-0A04BE1DA209}"/>
          </ac:spMkLst>
        </pc:spChg>
        <pc:spChg chg="mod">
          <ac:chgData name="Andy Aidoo" userId="a8e043c3-6b2d-4f22-82b6-b5d247b9ec84" providerId="ADAL" clId="{2D52BA84-D815-4379-9A4E-092A2D4FA91D}" dt="2023-12-09T17:51:13.718" v="9194" actId="1076"/>
          <ac:spMkLst>
            <pc:docMk/>
            <pc:sldMk cId="2003721300" sldId="280"/>
            <ac:spMk id="19" creationId="{1C391F44-2029-F67C-9CE7-1C083580E8B2}"/>
          </ac:spMkLst>
        </pc:spChg>
        <pc:spChg chg="add del mod">
          <ac:chgData name="Andy Aidoo" userId="a8e043c3-6b2d-4f22-82b6-b5d247b9ec84" providerId="ADAL" clId="{2D52BA84-D815-4379-9A4E-092A2D4FA91D}" dt="2023-12-09T18:12:43.508" v="10049" actId="478"/>
          <ac:spMkLst>
            <pc:docMk/>
            <pc:sldMk cId="2003721300" sldId="280"/>
            <ac:spMk id="20" creationId="{A2C92663-0FD8-44B8-6E8F-7749DDE434E8}"/>
          </ac:spMkLst>
        </pc:spChg>
        <pc:spChg chg="ord">
          <ac:chgData name="Andy Aidoo" userId="a8e043c3-6b2d-4f22-82b6-b5d247b9ec84" providerId="ADAL" clId="{2D52BA84-D815-4379-9A4E-092A2D4FA91D}" dt="2023-12-09T20:23:25.880" v="11759" actId="166"/>
          <ac:spMkLst>
            <pc:docMk/>
            <pc:sldMk cId="2003721300" sldId="280"/>
            <ac:spMk id="21" creationId="{6BF97D99-C58F-3F59-D57B-F8D9F18F61EA}"/>
          </ac:spMkLst>
        </pc:spChg>
        <pc:spChg chg="mod ord">
          <ac:chgData name="Andy Aidoo" userId="a8e043c3-6b2d-4f22-82b6-b5d247b9ec84" providerId="ADAL" clId="{2D52BA84-D815-4379-9A4E-092A2D4FA91D}" dt="2023-12-09T20:23:25.880" v="11759" actId="166"/>
          <ac:spMkLst>
            <pc:docMk/>
            <pc:sldMk cId="2003721300" sldId="280"/>
            <ac:spMk id="22" creationId="{44D6ECD7-4B13-5FF4-C65F-98845D7CA1CC}"/>
          </ac:spMkLst>
        </pc:spChg>
        <pc:spChg chg="add del mod">
          <ac:chgData name="Andy Aidoo" userId="a8e043c3-6b2d-4f22-82b6-b5d247b9ec84" providerId="ADAL" clId="{2D52BA84-D815-4379-9A4E-092A2D4FA91D}" dt="2023-12-09T20:13:35.721" v="11615" actId="478"/>
          <ac:spMkLst>
            <pc:docMk/>
            <pc:sldMk cId="2003721300" sldId="280"/>
            <ac:spMk id="23" creationId="{551FFB4E-50D0-E2A1-F4DA-C4891DB057C4}"/>
          </ac:spMkLst>
        </pc:spChg>
        <pc:spChg chg="mod ord">
          <ac:chgData name="Andy Aidoo" userId="a8e043c3-6b2d-4f22-82b6-b5d247b9ec84" providerId="ADAL" clId="{2D52BA84-D815-4379-9A4E-092A2D4FA91D}" dt="2023-12-09T20:23:25.880" v="11759" actId="166"/>
          <ac:spMkLst>
            <pc:docMk/>
            <pc:sldMk cId="2003721300" sldId="280"/>
            <ac:spMk id="24" creationId="{8B7202F3-87FA-2E25-2BC9-9D8B728C4FE1}"/>
          </ac:spMkLst>
        </pc:spChg>
        <pc:spChg chg="add del mod">
          <ac:chgData name="Andy Aidoo" userId="a8e043c3-6b2d-4f22-82b6-b5d247b9ec84" providerId="ADAL" clId="{2D52BA84-D815-4379-9A4E-092A2D4FA91D}" dt="2023-12-09T20:13:32.279" v="11613" actId="478"/>
          <ac:spMkLst>
            <pc:docMk/>
            <pc:sldMk cId="2003721300" sldId="280"/>
            <ac:spMk id="25" creationId="{85958522-4D11-926E-D5CE-6374E5E5874A}"/>
          </ac:spMkLst>
        </pc:spChg>
        <pc:spChg chg="ord">
          <ac:chgData name="Andy Aidoo" userId="a8e043c3-6b2d-4f22-82b6-b5d247b9ec84" providerId="ADAL" clId="{2D52BA84-D815-4379-9A4E-092A2D4FA91D}" dt="2023-12-09T20:23:25.880" v="11759" actId="166"/>
          <ac:spMkLst>
            <pc:docMk/>
            <pc:sldMk cId="2003721300" sldId="280"/>
            <ac:spMk id="26" creationId="{E0D4EE27-F9C0-DDCF-2129-0F0BDCCDAA67}"/>
          </ac:spMkLst>
        </pc:spChg>
        <pc:spChg chg="mod ord">
          <ac:chgData name="Andy Aidoo" userId="a8e043c3-6b2d-4f22-82b6-b5d247b9ec84" providerId="ADAL" clId="{2D52BA84-D815-4379-9A4E-092A2D4FA91D}" dt="2023-12-09T20:23:25.880" v="11759" actId="166"/>
          <ac:spMkLst>
            <pc:docMk/>
            <pc:sldMk cId="2003721300" sldId="280"/>
            <ac:spMk id="27" creationId="{1F780F9E-8080-E404-C6A5-AFED3EA8CEB6}"/>
          </ac:spMkLst>
        </pc:spChg>
        <pc:spChg chg="add del mod">
          <ac:chgData name="Andy Aidoo" userId="a8e043c3-6b2d-4f22-82b6-b5d247b9ec84" providerId="ADAL" clId="{2D52BA84-D815-4379-9A4E-092A2D4FA91D}" dt="2023-12-09T20:13:33.896" v="11614" actId="478"/>
          <ac:spMkLst>
            <pc:docMk/>
            <pc:sldMk cId="2003721300" sldId="280"/>
            <ac:spMk id="28" creationId="{FAD295C4-1D98-2565-9345-F2841FA2CA29}"/>
          </ac:spMkLst>
        </pc:spChg>
        <pc:spChg chg="add del mod">
          <ac:chgData name="Andy Aidoo" userId="a8e043c3-6b2d-4f22-82b6-b5d247b9ec84" providerId="ADAL" clId="{2D52BA84-D815-4379-9A4E-092A2D4FA91D}" dt="2023-12-09T18:13:27.027" v="10113" actId="478"/>
          <ac:spMkLst>
            <pc:docMk/>
            <pc:sldMk cId="2003721300" sldId="280"/>
            <ac:spMk id="29" creationId="{39855114-9EF8-0552-6D1B-ADB1BA93F0B2}"/>
          </ac:spMkLst>
        </pc:spChg>
        <pc:spChg chg="add del mod">
          <ac:chgData name="Andy Aidoo" userId="a8e043c3-6b2d-4f22-82b6-b5d247b9ec84" providerId="ADAL" clId="{2D52BA84-D815-4379-9A4E-092A2D4FA91D}" dt="2023-12-09T20:13:15.479" v="11612" actId="478"/>
          <ac:spMkLst>
            <pc:docMk/>
            <pc:sldMk cId="2003721300" sldId="280"/>
            <ac:spMk id="30" creationId="{D94480DA-134F-F9EE-EC7B-AC63D262BBC5}"/>
          </ac:spMkLst>
        </pc:spChg>
        <pc:spChg chg="add mod">
          <ac:chgData name="Andy Aidoo" userId="a8e043c3-6b2d-4f22-82b6-b5d247b9ec84" providerId="ADAL" clId="{2D52BA84-D815-4379-9A4E-092A2D4FA91D}" dt="2023-12-09T18:40:13.061" v="10995" actId="207"/>
          <ac:spMkLst>
            <pc:docMk/>
            <pc:sldMk cId="2003721300" sldId="280"/>
            <ac:spMk id="31" creationId="{058DB3FD-1F1C-ED7F-01AD-54F5D362CA43}"/>
          </ac:spMkLst>
        </pc:spChg>
        <pc:spChg chg="add del mod">
          <ac:chgData name="Andy Aidoo" userId="a8e043c3-6b2d-4f22-82b6-b5d247b9ec84" providerId="ADAL" clId="{2D52BA84-D815-4379-9A4E-092A2D4FA91D}" dt="2023-12-09T18:39:23.472" v="10968" actId="478"/>
          <ac:spMkLst>
            <pc:docMk/>
            <pc:sldMk cId="2003721300" sldId="280"/>
            <ac:spMk id="32" creationId="{22080A3C-4DAF-DD21-E5DB-603007F01160}"/>
          </ac:spMkLst>
        </pc:spChg>
        <pc:spChg chg="add del mod">
          <ac:chgData name="Andy Aidoo" userId="a8e043c3-6b2d-4f22-82b6-b5d247b9ec84" providerId="ADAL" clId="{2D52BA84-D815-4379-9A4E-092A2D4FA91D}" dt="2023-12-09T18:39:59.718" v="10992" actId="478"/>
          <ac:spMkLst>
            <pc:docMk/>
            <pc:sldMk cId="2003721300" sldId="280"/>
            <ac:spMk id="33" creationId="{426BDD0F-104C-1B7E-2817-CE69FA667B81}"/>
          </ac:spMkLst>
        </pc:spChg>
        <pc:spChg chg="add mod">
          <ac:chgData name="Andy Aidoo" userId="a8e043c3-6b2d-4f22-82b6-b5d247b9ec84" providerId="ADAL" clId="{2D52BA84-D815-4379-9A4E-092A2D4FA91D}" dt="2023-12-09T18:40:17.139" v="10996"/>
          <ac:spMkLst>
            <pc:docMk/>
            <pc:sldMk cId="2003721300" sldId="280"/>
            <ac:spMk id="34" creationId="{C81F018E-0281-A8C0-BC14-C9A8BEE90819}"/>
          </ac:spMkLst>
        </pc:spChg>
        <pc:spChg chg="add del mod">
          <ac:chgData name="Andy Aidoo" userId="a8e043c3-6b2d-4f22-82b6-b5d247b9ec84" providerId="ADAL" clId="{2D52BA84-D815-4379-9A4E-092A2D4FA91D}" dt="2023-12-09T20:17:22.647" v="11718" actId="478"/>
          <ac:spMkLst>
            <pc:docMk/>
            <pc:sldMk cId="2003721300" sldId="280"/>
            <ac:spMk id="35" creationId="{A1DDDAE8-EFB7-57DF-442D-8A2D3940BF3C}"/>
          </ac:spMkLst>
        </pc:spChg>
        <pc:spChg chg="add mod">
          <ac:chgData name="Andy Aidoo" userId="a8e043c3-6b2d-4f22-82b6-b5d247b9ec84" providerId="ADAL" clId="{2D52BA84-D815-4379-9A4E-092A2D4FA91D}" dt="2023-12-09T20:23:14.962" v="11757" actId="207"/>
          <ac:spMkLst>
            <pc:docMk/>
            <pc:sldMk cId="2003721300" sldId="280"/>
            <ac:spMk id="36" creationId="{2DAC7DEA-D652-A4FE-52FB-B3AE47B72FCF}"/>
          </ac:spMkLst>
        </pc:spChg>
        <pc:spChg chg="add mod">
          <ac:chgData name="Andy Aidoo" userId="a8e043c3-6b2d-4f22-82b6-b5d247b9ec84" providerId="ADAL" clId="{2D52BA84-D815-4379-9A4E-092A2D4FA91D}" dt="2023-12-09T20:23:14.962" v="11757" actId="207"/>
          <ac:spMkLst>
            <pc:docMk/>
            <pc:sldMk cId="2003721300" sldId="280"/>
            <ac:spMk id="37" creationId="{146FB218-82DB-BFBD-4DAB-E0DE2BD498C2}"/>
          </ac:spMkLst>
        </pc:spChg>
        <pc:spChg chg="add del mod">
          <ac:chgData name="Andy Aidoo" userId="a8e043c3-6b2d-4f22-82b6-b5d247b9ec84" providerId="ADAL" clId="{2D52BA84-D815-4379-9A4E-092A2D4FA91D}" dt="2023-12-09T20:14:52.004" v="11701" actId="478"/>
          <ac:spMkLst>
            <pc:docMk/>
            <pc:sldMk cId="2003721300" sldId="280"/>
            <ac:spMk id="38" creationId="{7521CFFD-8CAD-9EAB-E698-F49F2C1BEE13}"/>
          </ac:spMkLst>
        </pc:spChg>
        <pc:spChg chg="add del mod">
          <ac:chgData name="Andy Aidoo" userId="a8e043c3-6b2d-4f22-82b6-b5d247b9ec84" providerId="ADAL" clId="{2D52BA84-D815-4379-9A4E-092A2D4FA91D}" dt="2023-12-09T20:15:36.489" v="11705"/>
          <ac:spMkLst>
            <pc:docMk/>
            <pc:sldMk cId="2003721300" sldId="280"/>
            <ac:spMk id="39" creationId="{6C9CACFA-8043-222F-ED1B-F9A0D34F3598}"/>
          </ac:spMkLst>
        </pc:spChg>
        <pc:spChg chg="add del mod">
          <ac:chgData name="Andy Aidoo" userId="a8e043c3-6b2d-4f22-82b6-b5d247b9ec84" providerId="ADAL" clId="{2D52BA84-D815-4379-9A4E-092A2D4FA91D}" dt="2023-12-09T20:16:46.905" v="11712" actId="21"/>
          <ac:spMkLst>
            <pc:docMk/>
            <pc:sldMk cId="2003721300" sldId="280"/>
            <ac:spMk id="40" creationId="{196D3A87-B6A7-9112-4D42-1D7D4B1429E1}"/>
          </ac:spMkLst>
        </pc:spChg>
        <pc:spChg chg="add del mod">
          <ac:chgData name="Andy Aidoo" userId="a8e043c3-6b2d-4f22-82b6-b5d247b9ec84" providerId="ADAL" clId="{2D52BA84-D815-4379-9A4E-092A2D4FA91D}" dt="2023-12-09T20:21:29.680" v="11739" actId="478"/>
          <ac:spMkLst>
            <pc:docMk/>
            <pc:sldMk cId="2003721300" sldId="280"/>
            <ac:spMk id="41" creationId="{EC09313A-A0C0-7806-C614-75CAA142AC94}"/>
          </ac:spMkLst>
        </pc:spChg>
        <pc:spChg chg="add del mod">
          <ac:chgData name="Andy Aidoo" userId="a8e043c3-6b2d-4f22-82b6-b5d247b9ec84" providerId="ADAL" clId="{2D52BA84-D815-4379-9A4E-092A2D4FA91D}" dt="2023-12-09T20:23:08.019" v="11756" actId="21"/>
          <ac:spMkLst>
            <pc:docMk/>
            <pc:sldMk cId="2003721300" sldId="280"/>
            <ac:spMk id="42" creationId="{4D1C7CC9-7EB3-00F1-76E7-5A5009087979}"/>
          </ac:spMkLst>
        </pc:spChg>
        <pc:spChg chg="add mod">
          <ac:chgData name="Andy Aidoo" userId="a8e043c3-6b2d-4f22-82b6-b5d247b9ec84" providerId="ADAL" clId="{2D52BA84-D815-4379-9A4E-092A2D4FA91D}" dt="2023-12-09T20:22:03.507" v="11747" actId="571"/>
          <ac:spMkLst>
            <pc:docMk/>
            <pc:sldMk cId="2003721300" sldId="280"/>
            <ac:spMk id="43" creationId="{96F24DE0-DE2E-B005-E0B0-308E0D9DE0E1}"/>
          </ac:spMkLst>
        </pc:spChg>
        <pc:spChg chg="add mod">
          <ac:chgData name="Andy Aidoo" userId="a8e043c3-6b2d-4f22-82b6-b5d247b9ec84" providerId="ADAL" clId="{2D52BA84-D815-4379-9A4E-092A2D4FA91D}" dt="2023-12-09T20:22:03.507" v="11747" actId="571"/>
          <ac:spMkLst>
            <pc:docMk/>
            <pc:sldMk cId="2003721300" sldId="280"/>
            <ac:spMk id="44" creationId="{1EBDA0FA-CE58-04FD-8DD9-DD0D1D2D1216}"/>
          </ac:spMkLst>
        </pc:spChg>
        <pc:spChg chg="add mod">
          <ac:chgData name="Andy Aidoo" userId="a8e043c3-6b2d-4f22-82b6-b5d247b9ec84" providerId="ADAL" clId="{2D52BA84-D815-4379-9A4E-092A2D4FA91D}" dt="2023-12-09T20:22:03.507" v="11747" actId="571"/>
          <ac:spMkLst>
            <pc:docMk/>
            <pc:sldMk cId="2003721300" sldId="280"/>
            <ac:spMk id="45" creationId="{13A0B8E6-9066-809C-5358-0AB30A971605}"/>
          </ac:spMkLst>
        </pc:spChg>
        <pc:spChg chg="add mod">
          <ac:chgData name="Andy Aidoo" userId="a8e043c3-6b2d-4f22-82b6-b5d247b9ec84" providerId="ADAL" clId="{2D52BA84-D815-4379-9A4E-092A2D4FA91D}" dt="2023-12-09T20:22:03.507" v="11747" actId="571"/>
          <ac:spMkLst>
            <pc:docMk/>
            <pc:sldMk cId="2003721300" sldId="280"/>
            <ac:spMk id="46" creationId="{02463D73-9903-5D8B-DD79-B75F3483D24F}"/>
          </ac:spMkLst>
        </pc:spChg>
        <pc:spChg chg="add mod">
          <ac:chgData name="Andy Aidoo" userId="a8e043c3-6b2d-4f22-82b6-b5d247b9ec84" providerId="ADAL" clId="{2D52BA84-D815-4379-9A4E-092A2D4FA91D}" dt="2023-12-09T20:23:15.921" v="11758"/>
          <ac:spMkLst>
            <pc:docMk/>
            <pc:sldMk cId="2003721300" sldId="280"/>
            <ac:spMk id="47" creationId="{E0E75641-CC4C-C87F-B090-C170F0BE9A57}"/>
          </ac:spMkLst>
        </pc:spChg>
      </pc:sldChg>
      <pc:sldChg chg="addSp delSp modSp add mod">
        <pc:chgData name="Andy Aidoo" userId="a8e043c3-6b2d-4f22-82b6-b5d247b9ec84" providerId="ADAL" clId="{2D52BA84-D815-4379-9A4E-092A2D4FA91D}" dt="2023-12-10T10:52:51.699" v="11781"/>
        <pc:sldMkLst>
          <pc:docMk/>
          <pc:sldMk cId="1877360474" sldId="281"/>
        </pc:sldMkLst>
        <pc:spChg chg="mod">
          <ac:chgData name="Andy Aidoo" userId="a8e043c3-6b2d-4f22-82b6-b5d247b9ec84" providerId="ADAL" clId="{2D52BA84-D815-4379-9A4E-092A2D4FA91D}" dt="2023-12-09T19:08:42.609" v="11330" actId="113"/>
          <ac:spMkLst>
            <pc:docMk/>
            <pc:sldMk cId="1877360474" sldId="281"/>
            <ac:spMk id="2" creationId="{F44D86D2-44A7-8649-DE4C-17042C972FFB}"/>
          </ac:spMkLst>
        </pc:spChg>
        <pc:spChg chg="mod">
          <ac:chgData name="Andy Aidoo" userId="a8e043c3-6b2d-4f22-82b6-b5d247b9ec84" providerId="ADAL" clId="{2D52BA84-D815-4379-9A4E-092A2D4FA91D}" dt="2023-12-09T18:34:56.736" v="10765" actId="20577"/>
          <ac:spMkLst>
            <pc:docMk/>
            <pc:sldMk cId="1877360474" sldId="281"/>
            <ac:spMk id="3" creationId="{686CC72E-3390-F75A-6709-7B9271C39600}"/>
          </ac:spMkLst>
        </pc:spChg>
        <pc:spChg chg="add mod">
          <ac:chgData name="Andy Aidoo" userId="a8e043c3-6b2d-4f22-82b6-b5d247b9ec84" providerId="ADAL" clId="{2D52BA84-D815-4379-9A4E-092A2D4FA91D}" dt="2023-12-10T10:52:51.699" v="11781"/>
          <ac:spMkLst>
            <pc:docMk/>
            <pc:sldMk cId="1877360474" sldId="281"/>
            <ac:spMk id="5" creationId="{651804D0-870B-D2A0-DEAD-7A2C185DA48D}"/>
          </ac:spMkLst>
        </pc:spChg>
        <pc:spChg chg="del">
          <ac:chgData name="Andy Aidoo" userId="a8e043c3-6b2d-4f22-82b6-b5d247b9ec84" providerId="ADAL" clId="{2D52BA84-D815-4379-9A4E-092A2D4FA91D}" dt="2023-12-09T18:37:33.930" v="10817" actId="478"/>
          <ac:spMkLst>
            <pc:docMk/>
            <pc:sldMk cId="1877360474" sldId="281"/>
            <ac:spMk id="5" creationId="{EDFEF5CF-9F20-F21B-B51F-EAC9FABB10BE}"/>
          </ac:spMkLst>
        </pc:spChg>
        <pc:spChg chg="add mod">
          <ac:chgData name="Andy Aidoo" userId="a8e043c3-6b2d-4f22-82b6-b5d247b9ec84" providerId="ADAL" clId="{2D52BA84-D815-4379-9A4E-092A2D4FA91D}" dt="2023-12-09T18:19:22.578" v="10379" actId="20577"/>
          <ac:spMkLst>
            <pc:docMk/>
            <pc:sldMk cId="1877360474" sldId="281"/>
            <ac:spMk id="6" creationId="{D34DE28E-393C-0004-69CC-373A8A3F6C57}"/>
          </ac:spMkLst>
        </pc:spChg>
        <pc:spChg chg="ord">
          <ac:chgData name="Andy Aidoo" userId="a8e043c3-6b2d-4f22-82b6-b5d247b9ec84" providerId="ADAL" clId="{2D52BA84-D815-4379-9A4E-092A2D4FA91D}" dt="2023-12-09T18:38:52.488" v="10967" actId="166"/>
          <ac:spMkLst>
            <pc:docMk/>
            <pc:sldMk cId="1877360474" sldId="281"/>
            <ac:spMk id="8" creationId="{1115525A-E176-21BE-B11E-353559DE4D48}"/>
          </ac:spMkLst>
        </pc:spChg>
        <pc:spChg chg="add del mod">
          <ac:chgData name="Andy Aidoo" userId="a8e043c3-6b2d-4f22-82b6-b5d247b9ec84" providerId="ADAL" clId="{2D52BA84-D815-4379-9A4E-092A2D4FA91D}" dt="2023-12-09T18:16:48.578" v="10272" actId="478"/>
          <ac:spMkLst>
            <pc:docMk/>
            <pc:sldMk cId="1877360474" sldId="281"/>
            <ac:spMk id="11" creationId="{ADF1CC61-AD29-83E5-2E76-5D6A25CBA38E}"/>
          </ac:spMkLst>
        </pc:spChg>
        <pc:spChg chg="del mod">
          <ac:chgData name="Andy Aidoo" userId="a8e043c3-6b2d-4f22-82b6-b5d247b9ec84" providerId="ADAL" clId="{2D52BA84-D815-4379-9A4E-092A2D4FA91D}" dt="2023-12-10T10:52:51.537" v="11780" actId="478"/>
          <ac:spMkLst>
            <pc:docMk/>
            <pc:sldMk cId="1877360474" sldId="281"/>
            <ac:spMk id="12" creationId="{C89C9C69-3039-1A55-1D09-F22AFD152C03}"/>
          </ac:spMkLst>
        </pc:spChg>
        <pc:spChg chg="add del mod">
          <ac:chgData name="Andy Aidoo" userId="a8e043c3-6b2d-4f22-82b6-b5d247b9ec84" providerId="ADAL" clId="{2D52BA84-D815-4379-9A4E-092A2D4FA91D}" dt="2023-12-09T20:20:28.939" v="11727" actId="478"/>
          <ac:spMkLst>
            <pc:docMk/>
            <pc:sldMk cId="1877360474" sldId="281"/>
            <ac:spMk id="13" creationId="{CFBA3760-A506-FC87-DC5B-DC2E831BC73A}"/>
          </ac:spMkLst>
        </pc:spChg>
        <pc:spChg chg="del">
          <ac:chgData name="Andy Aidoo" userId="a8e043c3-6b2d-4f22-82b6-b5d247b9ec84" providerId="ADAL" clId="{2D52BA84-D815-4379-9A4E-092A2D4FA91D}" dt="2023-12-09T18:37:58.869" v="10823" actId="478"/>
          <ac:spMkLst>
            <pc:docMk/>
            <pc:sldMk cId="1877360474" sldId="281"/>
            <ac:spMk id="14" creationId="{1D126247-4BB9-D3E9-3AAB-97D3E0CAA273}"/>
          </ac:spMkLst>
        </pc:spChg>
        <pc:spChg chg="del">
          <ac:chgData name="Andy Aidoo" userId="a8e043c3-6b2d-4f22-82b6-b5d247b9ec84" providerId="ADAL" clId="{2D52BA84-D815-4379-9A4E-092A2D4FA91D}" dt="2023-12-09T17:54:10.608" v="9237" actId="478"/>
          <ac:spMkLst>
            <pc:docMk/>
            <pc:sldMk cId="1877360474" sldId="281"/>
            <ac:spMk id="15" creationId="{7A03CF46-184D-E821-8C8B-67154CE6049B}"/>
          </ac:spMkLst>
        </pc:spChg>
        <pc:spChg chg="add del mod">
          <ac:chgData name="Andy Aidoo" userId="a8e043c3-6b2d-4f22-82b6-b5d247b9ec84" providerId="ADAL" clId="{2D52BA84-D815-4379-9A4E-092A2D4FA91D}" dt="2023-12-09T17:55:49.864" v="9283" actId="478"/>
          <ac:spMkLst>
            <pc:docMk/>
            <pc:sldMk cId="1877360474" sldId="281"/>
            <ac:spMk id="16" creationId="{908CAD06-D0F8-5DE4-A66B-FDC392DEC11C}"/>
          </ac:spMkLst>
        </pc:spChg>
        <pc:spChg chg="del">
          <ac:chgData name="Andy Aidoo" userId="a8e043c3-6b2d-4f22-82b6-b5d247b9ec84" providerId="ADAL" clId="{2D52BA84-D815-4379-9A4E-092A2D4FA91D}" dt="2023-12-09T18:37:38.922" v="10818" actId="478"/>
          <ac:spMkLst>
            <pc:docMk/>
            <pc:sldMk cId="1877360474" sldId="281"/>
            <ac:spMk id="17" creationId="{29CB4330-626C-6B51-C64A-AEB0CD3A360E}"/>
          </ac:spMkLst>
        </pc:spChg>
        <pc:spChg chg="del">
          <ac:chgData name="Andy Aidoo" userId="a8e043c3-6b2d-4f22-82b6-b5d247b9ec84" providerId="ADAL" clId="{2D52BA84-D815-4379-9A4E-092A2D4FA91D}" dt="2023-12-09T17:54:55.365" v="9239" actId="478"/>
          <ac:spMkLst>
            <pc:docMk/>
            <pc:sldMk cId="1877360474" sldId="281"/>
            <ac:spMk id="18" creationId="{50E04AFD-C02F-DA34-1849-0A04BE1DA209}"/>
          </ac:spMkLst>
        </pc:spChg>
        <pc:spChg chg="del">
          <ac:chgData name="Andy Aidoo" userId="a8e043c3-6b2d-4f22-82b6-b5d247b9ec84" providerId="ADAL" clId="{2D52BA84-D815-4379-9A4E-092A2D4FA91D}" dt="2023-12-09T17:54:10.608" v="9237" actId="478"/>
          <ac:spMkLst>
            <pc:docMk/>
            <pc:sldMk cId="1877360474" sldId="281"/>
            <ac:spMk id="19" creationId="{1C391F44-2029-F67C-9CE7-1C083580E8B2}"/>
          </ac:spMkLst>
        </pc:spChg>
        <pc:spChg chg="add del mod">
          <ac:chgData name="Andy Aidoo" userId="a8e043c3-6b2d-4f22-82b6-b5d247b9ec84" providerId="ADAL" clId="{2D52BA84-D815-4379-9A4E-092A2D4FA91D}" dt="2023-12-09T18:38:11.153" v="10904" actId="478"/>
          <ac:spMkLst>
            <pc:docMk/>
            <pc:sldMk cId="1877360474" sldId="281"/>
            <ac:spMk id="20" creationId="{7D0D7312-0E8E-8BE4-3863-E7DDE56CD99E}"/>
          </ac:spMkLst>
        </pc:spChg>
        <pc:spChg chg="ord">
          <ac:chgData name="Andy Aidoo" userId="a8e043c3-6b2d-4f22-82b6-b5d247b9ec84" providerId="ADAL" clId="{2D52BA84-D815-4379-9A4E-092A2D4FA91D}" dt="2023-12-09T18:38:52.488" v="10967" actId="166"/>
          <ac:spMkLst>
            <pc:docMk/>
            <pc:sldMk cId="1877360474" sldId="281"/>
            <ac:spMk id="21" creationId="{6BF97D99-C58F-3F59-D57B-F8D9F18F61EA}"/>
          </ac:spMkLst>
        </pc:spChg>
        <pc:spChg chg="ord">
          <ac:chgData name="Andy Aidoo" userId="a8e043c3-6b2d-4f22-82b6-b5d247b9ec84" providerId="ADAL" clId="{2D52BA84-D815-4379-9A4E-092A2D4FA91D}" dt="2023-12-09T18:38:52.488" v="10967" actId="166"/>
          <ac:spMkLst>
            <pc:docMk/>
            <pc:sldMk cId="1877360474" sldId="281"/>
            <ac:spMk id="22" creationId="{44D6ECD7-4B13-5FF4-C65F-98845D7CA1CC}"/>
          </ac:spMkLst>
        </pc:spChg>
        <pc:spChg chg="add del mod">
          <ac:chgData name="Andy Aidoo" userId="a8e043c3-6b2d-4f22-82b6-b5d247b9ec84" providerId="ADAL" clId="{2D52BA84-D815-4379-9A4E-092A2D4FA91D}" dt="2023-12-09T18:37:53.519" v="10822"/>
          <ac:spMkLst>
            <pc:docMk/>
            <pc:sldMk cId="1877360474" sldId="281"/>
            <ac:spMk id="23" creationId="{AFA393B8-495A-31C0-0CAC-E7ADD15B2360}"/>
          </ac:spMkLst>
        </pc:spChg>
        <pc:spChg chg="mod ord">
          <ac:chgData name="Andy Aidoo" userId="a8e043c3-6b2d-4f22-82b6-b5d247b9ec84" providerId="ADAL" clId="{2D52BA84-D815-4379-9A4E-092A2D4FA91D}" dt="2023-12-09T18:38:52.488" v="10967" actId="166"/>
          <ac:spMkLst>
            <pc:docMk/>
            <pc:sldMk cId="1877360474" sldId="281"/>
            <ac:spMk id="24" creationId="{8B7202F3-87FA-2E25-2BC9-9D8B728C4FE1}"/>
          </ac:spMkLst>
        </pc:spChg>
        <pc:spChg chg="add del mod">
          <ac:chgData name="Andy Aidoo" userId="a8e043c3-6b2d-4f22-82b6-b5d247b9ec84" providerId="ADAL" clId="{2D52BA84-D815-4379-9A4E-092A2D4FA91D}" dt="2023-12-09T18:37:53.519" v="10822"/>
          <ac:spMkLst>
            <pc:docMk/>
            <pc:sldMk cId="1877360474" sldId="281"/>
            <ac:spMk id="25" creationId="{6291C6D7-912A-0315-0256-EA5EACE5D7BD}"/>
          </ac:spMkLst>
        </pc:spChg>
        <pc:spChg chg="mod ord">
          <ac:chgData name="Andy Aidoo" userId="a8e043c3-6b2d-4f22-82b6-b5d247b9ec84" providerId="ADAL" clId="{2D52BA84-D815-4379-9A4E-092A2D4FA91D}" dt="2023-12-09T18:38:52.488" v="10967" actId="166"/>
          <ac:spMkLst>
            <pc:docMk/>
            <pc:sldMk cId="1877360474" sldId="281"/>
            <ac:spMk id="26" creationId="{E0D4EE27-F9C0-DDCF-2129-0F0BDCCDAA67}"/>
          </ac:spMkLst>
        </pc:spChg>
        <pc:spChg chg="mod ord">
          <ac:chgData name="Andy Aidoo" userId="a8e043c3-6b2d-4f22-82b6-b5d247b9ec84" providerId="ADAL" clId="{2D52BA84-D815-4379-9A4E-092A2D4FA91D}" dt="2023-12-09T19:27:31.667" v="11350" actId="20577"/>
          <ac:spMkLst>
            <pc:docMk/>
            <pc:sldMk cId="1877360474" sldId="281"/>
            <ac:spMk id="27" creationId="{1F780F9E-8080-E404-C6A5-AFED3EA8CEB6}"/>
          </ac:spMkLst>
        </pc:spChg>
        <pc:spChg chg="add del mod">
          <ac:chgData name="Andy Aidoo" userId="a8e043c3-6b2d-4f22-82b6-b5d247b9ec84" providerId="ADAL" clId="{2D52BA84-D815-4379-9A4E-092A2D4FA91D}" dt="2023-12-09T18:38:34.286" v="10906" actId="478"/>
          <ac:spMkLst>
            <pc:docMk/>
            <pc:sldMk cId="1877360474" sldId="281"/>
            <ac:spMk id="28" creationId="{885E990F-4F7B-4F56-6EC0-80911C1CFDDB}"/>
          </ac:spMkLst>
        </pc:spChg>
        <pc:spChg chg="add del mod">
          <ac:chgData name="Andy Aidoo" userId="a8e043c3-6b2d-4f22-82b6-b5d247b9ec84" providerId="ADAL" clId="{2D52BA84-D815-4379-9A4E-092A2D4FA91D}" dt="2023-12-09T18:38:32.081" v="10905" actId="478"/>
          <ac:spMkLst>
            <pc:docMk/>
            <pc:sldMk cId="1877360474" sldId="281"/>
            <ac:spMk id="29" creationId="{100B435B-E6B8-4991-7FF8-B6436E5BF031}"/>
          </ac:spMkLst>
        </pc:spChg>
        <pc:spChg chg="add mod">
          <ac:chgData name="Andy Aidoo" userId="a8e043c3-6b2d-4f22-82b6-b5d247b9ec84" providerId="ADAL" clId="{2D52BA84-D815-4379-9A4E-092A2D4FA91D}" dt="2023-12-09T18:38:40.720" v="10965" actId="1037"/>
          <ac:spMkLst>
            <pc:docMk/>
            <pc:sldMk cId="1877360474" sldId="281"/>
            <ac:spMk id="30" creationId="{B083B864-57C8-A07E-4A13-62146EC8BFB6}"/>
          </ac:spMkLst>
        </pc:spChg>
        <pc:spChg chg="add mod">
          <ac:chgData name="Andy Aidoo" userId="a8e043c3-6b2d-4f22-82b6-b5d247b9ec84" providerId="ADAL" clId="{2D52BA84-D815-4379-9A4E-092A2D4FA91D}" dt="2023-12-09T18:38:40.720" v="10965" actId="1037"/>
          <ac:spMkLst>
            <pc:docMk/>
            <pc:sldMk cId="1877360474" sldId="281"/>
            <ac:spMk id="31" creationId="{D7FD407D-B15B-AF8C-24AB-141D05D7F4D4}"/>
          </ac:spMkLst>
        </pc:spChg>
        <pc:spChg chg="add del mod">
          <ac:chgData name="Andy Aidoo" userId="a8e043c3-6b2d-4f22-82b6-b5d247b9ec84" providerId="ADAL" clId="{2D52BA84-D815-4379-9A4E-092A2D4FA91D}" dt="2023-12-09T20:21:26.772" v="11738" actId="478"/>
          <ac:spMkLst>
            <pc:docMk/>
            <pc:sldMk cId="1877360474" sldId="281"/>
            <ac:spMk id="32" creationId="{09511B58-7273-DAD0-1D75-2D1E13546106}"/>
          </ac:spMkLst>
        </pc:spChg>
      </pc:sldChg>
      <pc:sldChg chg="new del">
        <pc:chgData name="Andy Aidoo" userId="a8e043c3-6b2d-4f22-82b6-b5d247b9ec84" providerId="ADAL" clId="{2D52BA84-D815-4379-9A4E-092A2D4FA91D}" dt="2023-12-09T19:00:29.971" v="11207" actId="47"/>
        <pc:sldMkLst>
          <pc:docMk/>
          <pc:sldMk cId="1278952555" sldId="282"/>
        </pc:sldMkLst>
      </pc:sldChg>
      <pc:sldChg chg="new del">
        <pc:chgData name="Andy Aidoo" userId="a8e043c3-6b2d-4f22-82b6-b5d247b9ec84" providerId="ADAL" clId="{2D52BA84-D815-4379-9A4E-092A2D4FA91D}" dt="2023-12-09T18:10:12.385" v="9856" actId="680"/>
        <pc:sldMkLst>
          <pc:docMk/>
          <pc:sldMk cId="4125484123" sldId="282"/>
        </pc:sldMkLst>
      </pc:sldChg>
      <pc:sldMasterChg chg="setBg">
        <pc:chgData name="Andy Aidoo" userId="a8e043c3-6b2d-4f22-82b6-b5d247b9ec84" providerId="ADAL" clId="{2D52BA84-D815-4379-9A4E-092A2D4FA91D}" dt="2023-12-09T14:47:28.482" v="6864"/>
        <pc:sldMasterMkLst>
          <pc:docMk/>
          <pc:sldMasterMk cId="3684269155" sldId="2147483684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63C31-BFA9-4743-80E3-BAB01C31C9D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B7ECB-4C4F-46B1-AB3B-E7A466C7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3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37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36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94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30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0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57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dirty="0"/>
              <a:t>Have it running already</a:t>
            </a: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dirty="0"/>
              <a:t>Video and describe what I can see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57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Our contribution:</a:t>
            </a:r>
          </a:p>
          <a:p>
            <a:r>
              <a:rPr lang="en-US" dirty="0">
                <a:sym typeface="Wingdings" panose="05000000000000000000" pitchFamily="2" charset="2"/>
              </a:rPr>
              <a:t>- governance framework for establishing decentralized trust ecosystem between domains leveraging PKI</a:t>
            </a:r>
          </a:p>
          <a:p>
            <a:r>
              <a:rPr lang="en-US" dirty="0">
                <a:sym typeface="Wingdings" panose="05000000000000000000" pitchFamily="2" charset="2"/>
              </a:rPr>
              <a:t>- governance framework for company/user verifiable credentials</a:t>
            </a:r>
          </a:p>
          <a:p>
            <a:r>
              <a:rPr lang="en-US" dirty="0">
                <a:sym typeface="Wingdings" panose="05000000000000000000" pitchFamily="2" charset="2"/>
              </a:rPr>
              <a:t>- governance framework for membership lifecycle</a:t>
            </a:r>
          </a:p>
          <a:p>
            <a:r>
              <a:rPr lang="en-US" b="0" dirty="0">
                <a:sym typeface="Wingdings" panose="05000000000000000000" pitchFamily="2" charset="2"/>
              </a:rPr>
              <a:t>- prototype use case for sharing DDoS fingerprints in a coalition</a:t>
            </a:r>
          </a:p>
          <a:p>
            <a:r>
              <a:rPr lang="en-US" dirty="0">
                <a:sym typeface="Wingdings" panose="05000000000000000000" pitchFamily="2" charset="2"/>
              </a:rPr>
              <a:t>  -- providing means for user authentication</a:t>
            </a:r>
          </a:p>
          <a:p>
            <a:r>
              <a:rPr lang="en-US" dirty="0">
                <a:sym typeface="Wingdings" panose="05000000000000000000" pitchFamily="2" charset="2"/>
              </a:rPr>
              <a:t>  -- providing means user authorization</a:t>
            </a:r>
          </a:p>
          <a:p>
            <a:r>
              <a:rPr lang="en-US" dirty="0">
                <a:sym typeface="Wingdings" panose="05000000000000000000" pitchFamily="2" charset="2"/>
              </a:rPr>
              <a:t>  -- data naming conventions</a:t>
            </a:r>
          </a:p>
          <a:p>
            <a:r>
              <a:rPr lang="en-US" dirty="0">
                <a:sym typeface="Wingdings" panose="05000000000000000000" pitchFamily="2" charset="2"/>
              </a:rPr>
              <a:t>  -- data classification “framework”</a:t>
            </a:r>
          </a:p>
          <a:p>
            <a:r>
              <a:rPr lang="en-US" dirty="0">
                <a:sym typeface="Wingdings" panose="05000000000000000000" pitchFamily="2" charset="2"/>
              </a:rPr>
              <a:t>  -- data quality requirements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as competitive advantage: https://hbr.org/1985/07/how-information-gives-you-competitive-advantage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9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as competitive advantage: https://hbr.org/1985/07/how-information-gives-you-competitive-advantage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6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as competitive advantage: https://hbr.org/1985/07/how-information-gives-you-competitive-advantage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54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as competitive advantage: https://hbr.org/1985/07/how-information-gives-you-competitive-advantage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17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3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ToIP</a:t>
            </a:r>
            <a:r>
              <a:rPr lang="en-US" dirty="0"/>
              <a:t>: </a:t>
            </a:r>
            <a:r>
              <a:rPr lang="en-US" dirty="0">
                <a:sym typeface="Wingdings" panose="05000000000000000000" pitchFamily="2" charset="2"/>
              </a:rPr>
              <a:t> Development of universal decentralized identity framework</a:t>
            </a:r>
            <a:endParaRPr lang="en-US" dirty="0"/>
          </a:p>
          <a:p>
            <a:r>
              <a:rPr lang="en-US" dirty="0"/>
              <a:t>- Tech: Decentralized Identifiers (DID) </a:t>
            </a:r>
            <a:r>
              <a:rPr lang="en-US" dirty="0">
                <a:sym typeface="Wingdings" panose="05000000000000000000" pitchFamily="2" charset="2"/>
              </a:rPr>
              <a:t> Decentralized PKI</a:t>
            </a:r>
          </a:p>
          <a:p>
            <a:r>
              <a:rPr lang="en-US" dirty="0">
                <a:sym typeface="Wingdings" panose="05000000000000000000" pitchFamily="2" charset="2"/>
              </a:rPr>
              <a:t>  -- persistent identifier that never needs to change</a:t>
            </a:r>
          </a:p>
          <a:p>
            <a:r>
              <a:rPr lang="en-US" dirty="0">
                <a:sym typeface="Wingdings" panose="05000000000000000000" pitchFamily="2" charset="2"/>
              </a:rPr>
              <a:t>  -- resolvable to DID document that describes attributes like public keys and service endpoints</a:t>
            </a:r>
          </a:p>
          <a:p>
            <a:r>
              <a:rPr lang="en-US" dirty="0">
                <a:sym typeface="Wingdings" panose="05000000000000000000" pitchFamily="2" charset="2"/>
              </a:rPr>
              <a:t>  -- cryptographically verifiable</a:t>
            </a:r>
          </a:p>
          <a:p>
            <a:r>
              <a:rPr lang="en-US" dirty="0">
                <a:sym typeface="Wingdings" panose="05000000000000000000" pitchFamily="2" charset="2"/>
              </a:rPr>
              <a:t>  -- decentralization (DIDs can reside on a </a:t>
            </a:r>
          </a:p>
          <a:p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dirty="0"/>
              <a:t>Tech: </a:t>
            </a:r>
            <a:r>
              <a:rPr lang="en-US" dirty="0">
                <a:sym typeface="Wingdings" panose="05000000000000000000" pitchFamily="2" charset="2"/>
              </a:rPr>
              <a:t>Verifiable Data Registry  Blockchain </a:t>
            </a:r>
            <a:r>
              <a:rPr lang="en-US" i="1" dirty="0" err="1">
                <a:sym typeface="Wingdings" panose="05000000000000000000" pitchFamily="2" charset="2"/>
              </a:rPr>
              <a:t>f.i</a:t>
            </a:r>
            <a:r>
              <a:rPr lang="en-US" i="1" dirty="0">
                <a:sym typeface="Wingdings" panose="05000000000000000000" pitchFamily="2" charset="2"/>
              </a:rPr>
              <a:t>.</a:t>
            </a:r>
            <a:r>
              <a:rPr lang="en-US" dirty="0">
                <a:sym typeface="Wingdings" panose="05000000000000000000" pitchFamily="2" charset="2"/>
              </a:rPr>
              <a:t> VON</a:t>
            </a:r>
          </a:p>
          <a:p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dirty="0"/>
              <a:t>Tech: </a:t>
            </a:r>
            <a:r>
              <a:rPr lang="en-US" dirty="0">
                <a:sym typeface="Wingdings" panose="05000000000000000000" pitchFamily="2" charset="2"/>
              </a:rPr>
              <a:t>Verifiable Credentials (VC)</a:t>
            </a:r>
          </a:p>
          <a:p>
            <a:r>
              <a:rPr lang="en-US" dirty="0">
                <a:sym typeface="Wingdings" panose="05000000000000000000" pitchFamily="2" charset="2"/>
              </a:rPr>
              <a:t>- Gov</a:t>
            </a:r>
            <a:r>
              <a:rPr lang="en-US" dirty="0"/>
              <a:t>: </a:t>
            </a:r>
            <a:r>
              <a:rPr lang="en-US" dirty="0">
                <a:sym typeface="Wingdings" panose="05000000000000000000" pitchFamily="2" charset="2"/>
              </a:rPr>
              <a:t>Registration of new issuers/verifiers  joiners of network</a:t>
            </a:r>
          </a:p>
          <a:p>
            <a:r>
              <a:rPr lang="en-US" dirty="0">
                <a:sym typeface="Wingdings" panose="05000000000000000000" pitchFamily="2" charset="2"/>
              </a:rPr>
              <a:t>- Gov: Credential Issuance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1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develop a governance framework to facilitate information exchange in a cross-company data mesh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B7ECB-4C4F-46B1-AB3B-E7A466C7D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8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76F47-4C41-4D08-A24F-47A5DA5B227A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0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5A-C022-4FA1-A082-695AF4C587EA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8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A68D-0672-4031-BCC2-EE939B9256C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66DE-3854-440F-AAEA-FCB82F44C733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8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604-EBB7-4975-95E8-E7147515DC23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7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4611-0007-4C22-A9D1-A43EC11F486B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6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47C47-1313-47A8-B7C6-51ACD252A7E9}" type="datetime1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2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2BB0F-114D-48E7-A9CC-80BB104532B8}" type="datetime1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1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AC27-615A-4CB7-AAF4-5A5377AECE4E}" type="datetime1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4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BE87-FB6C-4BBC-9462-8E4AD24339A2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3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EB4B-CB26-4B63-A50B-8AABB3AD568C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9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036A3-E626-4249-AF10-01E2B9C8F5F8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3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hbr.org/1985/07/how-information-gives-you-competitive-advantage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loudflare.com/ddos-threat-report-2023-q3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npr.org/2021/04/09/986005820/after-data-breach-exposes-530-million-facebook-says-it-will-not-notify-users" TargetMode="External"/><Relationship Id="rId9" Type="http://schemas.openxmlformats.org/officeDocument/2006/relationships/hyperlink" Target="https://www.gartner.com/en/articles/choose-adaptive-data-governance-over-one-size-fits-all-for-greater-flexibility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hbr.org/1985/07/how-information-gives-you-competitive-advantage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loudflare.com/ddos-threat-report-2023-q3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npr.org/2021/04/09/986005820/after-data-breach-exposes-530-million-facebook-says-it-will-not-notify-users" TargetMode="External"/><Relationship Id="rId9" Type="http://schemas.openxmlformats.org/officeDocument/2006/relationships/hyperlink" Target="https://www.gartner.com/en/articles/choose-adaptive-data-governance-over-one-size-fits-all-for-greater-flexibility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br.org/1985/07/how-information-gives-you-competitive-advantage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loudflare.com/ddos-threat-report-2023-q3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npr.org/2021/04/09/986005820/after-data-breach-exposes-530-million-facebook-says-it-will-not-notify-users" TargetMode="External"/><Relationship Id="rId9" Type="http://schemas.openxmlformats.org/officeDocument/2006/relationships/hyperlink" Target="https://www.gartner.com/en/articles/choose-adaptive-data-governance-over-one-size-fits-all-for-greater-flexibility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hbr.org/1985/07/how-information-gives-you-competitive-advantage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loudflare.com/ddos-threat-report-2023-q3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npr.org/2021/04/09/986005820/after-data-breach-exposes-530-million-facebook-says-it-will-not-notify-users" TargetMode="External"/><Relationship Id="rId9" Type="http://schemas.openxmlformats.org/officeDocument/2006/relationships/hyperlink" Target="https://www.gartner.com/en/articles/choose-adaptive-data-governance-over-one-size-fits-all-for-greater-flexibilit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C415-563B-7903-1D44-277F0C1FD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28" y="908047"/>
            <a:ext cx="11494944" cy="692353"/>
          </a:xfrm>
        </p:spPr>
        <p:txBody>
          <a:bodyPr anchor="b">
            <a:noAutofit/>
          </a:bodyPr>
          <a:lstStyle/>
          <a:p>
            <a:pPr algn="l"/>
            <a:r>
              <a:rPr lang="en-US" sz="3200" b="1" dirty="0"/>
              <a:t>Federated Governance for Decentralized Data-oriented Architectures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6CE34-CCA0-5C59-F1EF-EEAD05867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835" y="4508938"/>
            <a:ext cx="4191000" cy="37930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Towards a Trust Layer for the Internet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E7E7B-BB9A-70D5-E7BC-61D64C84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1C23782-6014-C738-60FA-AABB7F3DCC6E}"/>
              </a:ext>
            </a:extLst>
          </p:cNvPr>
          <p:cNvSpPr txBox="1">
            <a:spLocks/>
          </p:cNvSpPr>
          <p:nvPr/>
        </p:nvSpPr>
        <p:spPr>
          <a:xfrm>
            <a:off x="8001000" y="4888241"/>
            <a:ext cx="2914650" cy="1061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Master Thesis</a:t>
            </a:r>
          </a:p>
          <a:p>
            <a:r>
              <a:rPr lang="en-US" sz="1600" dirty="0"/>
              <a:t>Andy Aidoo</a:t>
            </a:r>
          </a:p>
          <a:p>
            <a:r>
              <a:rPr lang="en-US" sz="1600" dirty="0"/>
              <a:t>Intermediate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A02338-9557-4BCF-22A1-06CE53EC8A52}"/>
              </a:ext>
            </a:extLst>
          </p:cNvPr>
          <p:cNvCxnSpPr>
            <a:cxnSpLocks/>
          </p:cNvCxnSpPr>
          <p:nvPr/>
        </p:nvCxnSpPr>
        <p:spPr>
          <a:xfrm>
            <a:off x="8001000" y="6547104"/>
            <a:ext cx="291465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A06F4A-3550-0A06-F507-FFD23D483AD3}"/>
              </a:ext>
            </a:extLst>
          </p:cNvPr>
          <p:cNvCxnSpPr>
            <a:cxnSpLocks/>
          </p:cNvCxnSpPr>
          <p:nvPr/>
        </p:nvCxnSpPr>
        <p:spPr>
          <a:xfrm>
            <a:off x="11420475" y="6547104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326135-0A87-CBD5-A989-AC73B42DA7F0}"/>
              </a:ext>
            </a:extLst>
          </p:cNvPr>
          <p:cNvCxnSpPr>
            <a:cxnSpLocks/>
          </p:cNvCxnSpPr>
          <p:nvPr/>
        </p:nvCxnSpPr>
        <p:spPr>
          <a:xfrm>
            <a:off x="7790706" y="6403974"/>
            <a:ext cx="212675" cy="14838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4FD209-4DE3-2FF7-F237-EFC44B50088F}"/>
              </a:ext>
            </a:extLst>
          </p:cNvPr>
          <p:cNvCxnSpPr>
            <a:cxnSpLocks/>
          </p:cNvCxnSpPr>
          <p:nvPr/>
        </p:nvCxnSpPr>
        <p:spPr>
          <a:xfrm flipH="1">
            <a:off x="7790021" y="6539864"/>
            <a:ext cx="214045" cy="15113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A5F9FB9-2682-1A17-CEAB-6EC8E304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28" y="2378300"/>
            <a:ext cx="7158058" cy="3571649"/>
          </a:xfrm>
          <a:prstGeom prst="rect">
            <a:avLst/>
          </a:prstGeom>
        </p:spPr>
      </p:pic>
      <p:sp>
        <p:nvSpPr>
          <p:cNvPr id="4" name="Date Placeholder 23">
            <a:extLst>
              <a:ext uri="{FF2B5EF4-FFF2-40B4-BE49-F238E27FC236}">
                <a16:creationId xmlns:a16="http://schemas.microsoft.com/office/drawing/2014/main" id="{E18C5963-FF5C-B6EF-3744-FB2B9D01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4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86D2-44A7-8649-DE4C-17042C97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CC72E-3390-F75A-6709-7B9271C3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F6B45A-2102-7FC8-571B-55239443A7F6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E57DBF-E107-F948-C262-E2061A4A4F7C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FEE6E6-2CF9-8E35-CC83-539A73E346C5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AFA3B-BC4F-7CD6-C3B4-0520DBC281E3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BA3760-A506-FC87-DC5B-DC2E831BC73A}"/>
              </a:ext>
            </a:extLst>
          </p:cNvPr>
          <p:cNvSpPr/>
          <p:nvPr/>
        </p:nvSpPr>
        <p:spPr>
          <a:xfrm>
            <a:off x="6095999" y="1825624"/>
            <a:ext cx="4096512" cy="249420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DE28E-393C-0004-69CC-373A8A3F6C57}"/>
              </a:ext>
            </a:extLst>
          </p:cNvPr>
          <p:cNvSpPr txBox="1"/>
          <p:nvPr/>
        </p:nvSpPr>
        <p:spPr>
          <a:xfrm>
            <a:off x="6200775" y="2213064"/>
            <a:ext cx="3752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DDoS Attack Fingerprints:</a:t>
            </a:r>
          </a:p>
          <a:p>
            <a:r>
              <a:rPr lang="en-US" sz="1600" dirty="0"/>
              <a:t> -  are easy to create with </a:t>
            </a:r>
            <a:r>
              <a:rPr lang="en-US" sz="1600" i="1" dirty="0" err="1"/>
              <a:t>ddos_dissector</a:t>
            </a:r>
            <a:endParaRPr lang="en-US" sz="1600" i="1" dirty="0"/>
          </a:p>
          <a:p>
            <a:r>
              <a:rPr lang="en-US" sz="1600" dirty="0"/>
              <a:t> -  contain IP Addresses  -&gt; Person </a:t>
            </a:r>
            <a:r>
              <a:rPr lang="en-US" sz="1600" dirty="0" err="1"/>
              <a:t>Identi</a:t>
            </a:r>
            <a:r>
              <a:rPr lang="en-US" sz="1600" dirty="0"/>
              <a:t>-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fiable</a:t>
            </a:r>
            <a:r>
              <a:rPr lang="en-US" sz="1600" dirty="0"/>
              <a:t> Data (PID)</a:t>
            </a:r>
          </a:p>
          <a:p>
            <a:r>
              <a:rPr lang="en-US" sz="1600" dirty="0"/>
              <a:t> -  may improve Intrusion detection system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3B864-57C8-A07E-4A13-62146EC8BFB6}"/>
              </a:ext>
            </a:extLst>
          </p:cNvPr>
          <p:cNvSpPr txBox="1"/>
          <p:nvPr/>
        </p:nvSpPr>
        <p:spPr>
          <a:xfrm>
            <a:off x="1867923" y="2213064"/>
            <a:ext cx="350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Emphasis on data quality, </a:t>
            </a:r>
            <a:r>
              <a:rPr lang="en-US" i="1" dirty="0" err="1"/>
              <a:t>i</a:t>
            </a:r>
            <a:r>
              <a:rPr lang="en-US" i="1" dirty="0"/>
              <a:t>. e. </a:t>
            </a:r>
            <a:r>
              <a:rPr lang="en-US" dirty="0"/>
              <a:t>data should provide value, be easy to use and create – depending on the industry it must also conform to regulatory and business strategic policies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FD407D-B15B-AF8C-24AB-141D05D7F4D4}"/>
              </a:ext>
            </a:extLst>
          </p:cNvPr>
          <p:cNvSpPr txBox="1"/>
          <p:nvPr/>
        </p:nvSpPr>
        <p:spPr>
          <a:xfrm>
            <a:off x="1738764" y="4325112"/>
            <a:ext cx="4210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Marty </a:t>
            </a:r>
            <a:r>
              <a:rPr lang="en-US" sz="1050" dirty="0" err="1">
                <a:solidFill>
                  <a:schemeClr val="bg2">
                    <a:lumMod val="75000"/>
                  </a:schemeClr>
                </a:solidFill>
              </a:rPr>
              <a:t>Cagan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. Inspired: How to create tech products customers love. 2017.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511B58-7273-DAD0-1D75-2D1E13546106}"/>
              </a:ext>
            </a:extLst>
          </p:cNvPr>
          <p:cNvSpPr/>
          <p:nvPr/>
        </p:nvSpPr>
        <p:spPr>
          <a:xfrm>
            <a:off x="1827213" y="1324368"/>
            <a:ext cx="4092576" cy="3841018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15525A-E176-21BE-B11E-353559DE4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48276" cy="444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Digital Identities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BF97D99-C58F-3F59-D57B-F8D9F18F61EA}"/>
              </a:ext>
            </a:extLst>
          </p:cNvPr>
          <p:cNvSpPr txBox="1">
            <a:spLocks/>
          </p:cNvSpPr>
          <p:nvPr/>
        </p:nvSpPr>
        <p:spPr>
          <a:xfrm>
            <a:off x="1457324" y="2264799"/>
            <a:ext cx="4610101" cy="444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IAL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44D6ECD7-4B13-5FF4-C65F-98845D7CA1CC}"/>
              </a:ext>
            </a:extLst>
          </p:cNvPr>
          <p:cNvSpPr txBox="1">
            <a:spLocks/>
          </p:cNvSpPr>
          <p:nvPr/>
        </p:nvSpPr>
        <p:spPr>
          <a:xfrm>
            <a:off x="1457324" y="2703973"/>
            <a:ext cx="4610101" cy="444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AAL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7202F3-87FA-2E25-2BC9-9D8B728C4FE1}"/>
              </a:ext>
            </a:extLst>
          </p:cNvPr>
          <p:cNvSpPr txBox="1"/>
          <p:nvPr/>
        </p:nvSpPr>
        <p:spPr>
          <a:xfrm>
            <a:off x="838199" y="3143147"/>
            <a:ext cx="4962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Decentralized Data Architectures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4EE27-F9C0-DDCF-2129-0F0BDCCDAA67}"/>
              </a:ext>
            </a:extLst>
          </p:cNvPr>
          <p:cNvSpPr txBox="1"/>
          <p:nvPr/>
        </p:nvSpPr>
        <p:spPr>
          <a:xfrm>
            <a:off x="1247774" y="3967390"/>
            <a:ext cx="4057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(use case) DDoS Attack Fingerprints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80F9E-8080-E404-C6A5-AFED3EA8CEB6}"/>
              </a:ext>
            </a:extLst>
          </p:cNvPr>
          <p:cNvSpPr txBox="1"/>
          <p:nvPr/>
        </p:nvSpPr>
        <p:spPr>
          <a:xfrm>
            <a:off x="1247774" y="3557791"/>
            <a:ext cx="335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(theory)    Data as Product</a:t>
            </a:r>
          </a:p>
        </p:txBody>
      </p:sp>
      <p:sp>
        <p:nvSpPr>
          <p:cNvPr id="5" name="Date Placeholder 23">
            <a:extLst>
              <a:ext uri="{FF2B5EF4-FFF2-40B4-BE49-F238E27FC236}">
                <a16:creationId xmlns:a16="http://schemas.microsoft.com/office/drawing/2014/main" id="{651804D0-870B-D2A0-DEAD-7A2C185D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6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7B1B-0A7A-5485-A952-AD536509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Selected Related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FAF2B0-CEF2-FE45-D888-EFC78F7FB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6912" y="1690688"/>
            <a:ext cx="6093563" cy="3909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A3528-34AF-5067-B24E-A436A078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66FCA6-37C7-7F9A-21C2-AD01CC7AAB79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11CE9-6CA4-A601-601D-D205C7614BE9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4E6655-0324-18BA-FE89-3B3BBB6F85A6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C04A9-0ADF-B7D7-3635-9D3F1C273E1B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03F8DA6-7A05-BE76-023E-ED4C5FBC597F}"/>
              </a:ext>
            </a:extLst>
          </p:cNvPr>
          <p:cNvSpPr txBox="1">
            <a:spLocks/>
          </p:cNvSpPr>
          <p:nvPr/>
        </p:nvSpPr>
        <p:spPr>
          <a:xfrm>
            <a:off x="5326912" y="5613374"/>
            <a:ext cx="6093563" cy="30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Davie, Matthew, et al. "The trust over </a:t>
            </a:r>
            <a:r>
              <a:rPr lang="en-US" sz="1050" dirty="0" err="1">
                <a:solidFill>
                  <a:schemeClr val="bg2">
                    <a:lumMod val="75000"/>
                  </a:schemeClr>
                </a:solidFill>
              </a:rPr>
              <a:t>ip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 stack." </a:t>
            </a:r>
            <a:r>
              <a:rPr lang="en-US" sz="1050" i="1" dirty="0">
                <a:solidFill>
                  <a:schemeClr val="bg2">
                    <a:lumMod val="75000"/>
                  </a:schemeClr>
                </a:solidFill>
              </a:rPr>
              <a:t>IEEE Communications Standards Magazine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 3.4 (2019): 46-51.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C179E5-E52D-16F4-0F3F-DA795E798546}"/>
              </a:ext>
            </a:extLst>
          </p:cNvPr>
          <p:cNvSpPr txBox="1"/>
          <p:nvPr/>
        </p:nvSpPr>
        <p:spPr>
          <a:xfrm>
            <a:off x="838200" y="1942371"/>
            <a:ext cx="43717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“Decentralized Identity: Where Did It Come From and Where Is It Going?”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4ED9C-2D46-3BA1-FAB1-F09E9449CF12}"/>
              </a:ext>
            </a:extLst>
          </p:cNvPr>
          <p:cNvSpPr txBox="1"/>
          <p:nvPr/>
        </p:nvSpPr>
        <p:spPr>
          <a:xfrm>
            <a:off x="838200" y="2645713"/>
            <a:ext cx="43717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“Distributed-ledger-based authentication with decentral-</a:t>
            </a:r>
          </a:p>
          <a:p>
            <a:r>
              <a:rPr lang="en-US" sz="1400" i="1" dirty="0" err="1"/>
              <a:t>ized</a:t>
            </a:r>
            <a:r>
              <a:rPr lang="en-US" sz="1400" i="1" dirty="0"/>
              <a:t> identifiers and verifiable credentials”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C0EC73-EC7A-99D6-ABF8-54440935F2F1}"/>
              </a:ext>
            </a:extLst>
          </p:cNvPr>
          <p:cNvSpPr txBox="1"/>
          <p:nvPr/>
        </p:nvSpPr>
        <p:spPr>
          <a:xfrm>
            <a:off x="838200" y="3350483"/>
            <a:ext cx="43717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“Decentralized Data Governance</a:t>
            </a:r>
          </a:p>
          <a:p>
            <a:r>
              <a:rPr lang="en-US" sz="1400" i="1" dirty="0"/>
              <a:t>as Part of a Data Mesh Platform: Concepts and Approaches”</a:t>
            </a:r>
          </a:p>
        </p:txBody>
      </p:sp>
      <p:sp>
        <p:nvSpPr>
          <p:cNvPr id="6" name="Date Placeholder 23">
            <a:extLst>
              <a:ext uri="{FF2B5EF4-FFF2-40B4-BE49-F238E27FC236}">
                <a16:creationId xmlns:a16="http://schemas.microsoft.com/office/drawing/2014/main" id="{B847D7F3-3F9D-26D3-61FA-83CCC2C4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5060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2E0A-FC66-CD13-0743-0D77198C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61EA2-E24E-1F3D-5C2C-B47C84D5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63C107-AB38-8770-3818-21B315DFDB07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79E392-1FD7-E037-BB4E-83677E78C5D3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6BD9F2-AAE9-232A-437F-F72F3B6DEAAA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7FBE5-2D85-584C-8A48-3DAF0CB82B17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F6900-4216-7735-E6D4-465EB1A56F3C}"/>
              </a:ext>
            </a:extLst>
          </p:cNvPr>
          <p:cNvSpPr txBox="1"/>
          <p:nvPr/>
        </p:nvSpPr>
        <p:spPr>
          <a:xfrm>
            <a:off x="6733517" y="1690688"/>
            <a:ext cx="304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High-level Architecture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D09503-6D62-3310-9609-C0A646073D48}"/>
              </a:ext>
            </a:extLst>
          </p:cNvPr>
          <p:cNvGrpSpPr/>
          <p:nvPr/>
        </p:nvGrpSpPr>
        <p:grpSpPr>
          <a:xfrm>
            <a:off x="838200" y="1689591"/>
            <a:ext cx="3563476" cy="4342286"/>
            <a:chOff x="8236394" y="2445530"/>
            <a:chExt cx="3563476" cy="43422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9C0944C-9237-830A-B931-68C2DD378C06}"/>
                </a:ext>
              </a:extLst>
            </p:cNvPr>
            <p:cNvSpPr/>
            <p:nvPr/>
          </p:nvSpPr>
          <p:spPr>
            <a:xfrm>
              <a:off x="8325294" y="4480237"/>
              <a:ext cx="3474576" cy="1061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ysClr val="windowText" lastClr="000000"/>
                  </a:solidFill>
                </a:rPr>
                <a:t>Define Joiner Policies</a:t>
              </a:r>
            </a:p>
            <a:p>
              <a:r>
                <a:rPr lang="en-US" i="1" dirty="0">
                  <a:solidFill>
                    <a:sysClr val="windowText" lastClr="000000"/>
                  </a:solidFill>
                </a:rPr>
                <a:t>(Auto)</a:t>
              </a:r>
              <a:r>
                <a:rPr lang="en-US" dirty="0">
                  <a:solidFill>
                    <a:sysClr val="windowText" lastClr="000000"/>
                  </a:solidFill>
                </a:rPr>
                <a:t>     Trusted Join </a:t>
              </a:r>
            </a:p>
            <a:p>
              <a:r>
                <a:rPr lang="en-US" i="1" dirty="0">
                  <a:solidFill>
                    <a:sysClr val="windowText" lastClr="000000"/>
                  </a:solidFill>
                </a:rPr>
                <a:t>(Manual)</a:t>
              </a:r>
              <a:r>
                <a:rPr lang="en-US" dirty="0">
                  <a:solidFill>
                    <a:sysClr val="windowText" lastClr="000000"/>
                  </a:solidFill>
                </a:rPr>
                <a:t> Member Vote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BA6F5F-D1AE-9779-F3A7-39C2DD7EB6B2}"/>
                </a:ext>
              </a:extLst>
            </p:cNvPr>
            <p:cNvSpPr/>
            <p:nvPr/>
          </p:nvSpPr>
          <p:spPr>
            <a:xfrm>
              <a:off x="8325294" y="2970181"/>
              <a:ext cx="3474575" cy="1325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ysClr val="windowText" lastClr="000000"/>
                  </a:solidFill>
                </a:rPr>
                <a:t>User-centricity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Privacy Preserving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Selective Disclosure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User is data owner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ED9E6016-F669-AF48-0BD6-AC2CFC3AB367}"/>
                </a:ext>
              </a:extLst>
            </p:cNvPr>
            <p:cNvSpPr txBox="1">
              <a:spLocks/>
            </p:cNvSpPr>
            <p:nvPr/>
          </p:nvSpPr>
          <p:spPr>
            <a:xfrm>
              <a:off x="8236394" y="2445530"/>
              <a:ext cx="1912088" cy="5246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+mn-lt"/>
                </a:rPr>
                <a:t>Goals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8511E6-7DE7-A24C-5B51-9D26AC2AC468}"/>
                </a:ext>
              </a:extLst>
            </p:cNvPr>
            <p:cNvSpPr/>
            <p:nvPr/>
          </p:nvSpPr>
          <p:spPr>
            <a:xfrm>
              <a:off x="8325294" y="5726273"/>
              <a:ext cx="3474576" cy="1061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ysClr val="windowText" lastClr="000000"/>
                  </a:solidFill>
                </a:rPr>
                <a:t>Naming Conventions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Data sensitivity labels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Table and column names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6F522-780C-1C63-C9C3-8D12F60E5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75" y="2243592"/>
            <a:ext cx="7074043" cy="352972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3FD0DB1-D2F6-3F4D-56EB-3C15AC7E95A7}"/>
              </a:ext>
            </a:extLst>
          </p:cNvPr>
          <p:cNvSpPr/>
          <p:nvPr/>
        </p:nvSpPr>
        <p:spPr>
          <a:xfrm>
            <a:off x="6974935" y="2243592"/>
            <a:ext cx="4445540" cy="355853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ate Placeholder 23">
            <a:extLst>
              <a:ext uri="{FF2B5EF4-FFF2-40B4-BE49-F238E27FC236}">
                <a16:creationId xmlns:a16="http://schemas.microsoft.com/office/drawing/2014/main" id="{1CF6050C-7AB1-83B4-C9B9-463F722A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451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2B54-11E6-EE75-1F58-1D82E391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Process: Issue and Verify Credentials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5441F-EDE3-2C88-A3E1-0801D9FE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CEC564-0558-2482-85F4-D4BA1EC92176}"/>
              </a:ext>
            </a:extLst>
          </p:cNvPr>
          <p:cNvGrpSpPr/>
          <p:nvPr/>
        </p:nvGrpSpPr>
        <p:grpSpPr>
          <a:xfrm>
            <a:off x="5690774" y="2385078"/>
            <a:ext cx="5592922" cy="3879197"/>
            <a:chOff x="7447443" y="3203652"/>
            <a:chExt cx="4548617" cy="31548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7296F7-4877-A2EE-2978-D7B55BF2BC9C}"/>
                </a:ext>
              </a:extLst>
            </p:cNvPr>
            <p:cNvSpPr/>
            <p:nvPr/>
          </p:nvSpPr>
          <p:spPr>
            <a:xfrm>
              <a:off x="7473487" y="3234731"/>
              <a:ext cx="4522572" cy="950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6F0F1D-E45F-113B-0E77-08BF3F31903E}"/>
                </a:ext>
              </a:extLst>
            </p:cNvPr>
            <p:cNvSpPr/>
            <p:nvPr/>
          </p:nvSpPr>
          <p:spPr>
            <a:xfrm>
              <a:off x="7473488" y="4149131"/>
              <a:ext cx="4522572" cy="1294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F83072-5390-8C9E-819A-99BCED24C7C9}"/>
                </a:ext>
              </a:extLst>
            </p:cNvPr>
            <p:cNvSpPr/>
            <p:nvPr/>
          </p:nvSpPr>
          <p:spPr>
            <a:xfrm>
              <a:off x="7473488" y="5444129"/>
              <a:ext cx="4522572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Greek Temple outline">
              <a:extLst>
                <a:ext uri="{FF2B5EF4-FFF2-40B4-BE49-F238E27FC236}">
                  <a16:creationId xmlns:a16="http://schemas.microsoft.com/office/drawing/2014/main" id="{CA003D0B-3A1C-B6EE-5B63-AB3ADD357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89137" y="4339430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 outline">
              <a:extLst>
                <a:ext uri="{FF2B5EF4-FFF2-40B4-BE49-F238E27FC236}">
                  <a16:creationId xmlns:a16="http://schemas.microsoft.com/office/drawing/2014/main" id="{313D451F-915B-9F97-0A00-9F063B5D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5901" y="4339430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Server outline">
              <a:extLst>
                <a:ext uri="{FF2B5EF4-FFF2-40B4-BE49-F238E27FC236}">
                  <a16:creationId xmlns:a16="http://schemas.microsoft.com/office/drawing/2014/main" id="{F4DC234B-BEFE-CA62-5B06-BF93E6DA9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43170" y="3234731"/>
              <a:ext cx="914400" cy="9144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6653C2-B706-2462-E4F6-CA2C63D28173}"/>
                </a:ext>
              </a:extLst>
            </p:cNvPr>
            <p:cNvGrpSpPr/>
            <p:nvPr/>
          </p:nvGrpSpPr>
          <p:grpSpPr>
            <a:xfrm>
              <a:off x="8011406" y="5675178"/>
              <a:ext cx="3446735" cy="452302"/>
              <a:chOff x="4020953" y="5899631"/>
              <a:chExt cx="3446735" cy="452302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9BE54611-DE9A-FAB4-30C6-0BF1C6AB3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20953" y="5904065"/>
                <a:ext cx="437744" cy="391478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DD9C114C-0A89-13CF-693A-B7244B300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525448" y="5899631"/>
                <a:ext cx="437744" cy="391478"/>
              </a:xfrm>
              <a:prstGeom prst="rect">
                <a:avLst/>
              </a:prstGeom>
            </p:spPr>
          </p:pic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85E85C7-80E8-6F91-63F3-9A2BBFB08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029944" y="5899631"/>
                <a:ext cx="437744" cy="391478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6AAF834D-CF53-C40F-F7E3-6414672EA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2700000">
                <a:off x="6318805" y="5992469"/>
                <a:ext cx="359464" cy="359464"/>
              </a:xfrm>
              <a:prstGeom prst="rect">
                <a:avLst/>
              </a:prstGeom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AC3EE17E-DFA4-F3D8-BAC2-503F872BA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2700000">
                <a:off x="4817405" y="5992468"/>
                <a:ext cx="359464" cy="359464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86CFF0-3952-BC86-EE6D-A6790936A62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7" y="5444129"/>
              <a:ext cx="452257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3EA2C1-373F-4880-65AA-A0405DF3D647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7" y="4277317"/>
              <a:ext cx="452257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080F58-CBF0-AB79-DC35-BBF9E36F7159}"/>
                </a:ext>
              </a:extLst>
            </p:cNvPr>
            <p:cNvSpPr txBox="1"/>
            <p:nvPr/>
          </p:nvSpPr>
          <p:spPr>
            <a:xfrm>
              <a:off x="7453413" y="5490512"/>
              <a:ext cx="467740" cy="250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9BFDB2-44E9-BAFC-F053-18CC6BA5505B}"/>
                </a:ext>
              </a:extLst>
            </p:cNvPr>
            <p:cNvSpPr txBox="1"/>
            <p:nvPr/>
          </p:nvSpPr>
          <p:spPr>
            <a:xfrm>
              <a:off x="7447443" y="4306725"/>
              <a:ext cx="467740" cy="250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F3BB16-5CCB-F9F5-A2F4-286759B4711A}"/>
                </a:ext>
              </a:extLst>
            </p:cNvPr>
            <p:cNvSpPr txBox="1"/>
            <p:nvPr/>
          </p:nvSpPr>
          <p:spPr>
            <a:xfrm>
              <a:off x="7447443" y="3203652"/>
              <a:ext cx="467740" cy="250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L3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B08BE9D-22AC-D77E-0CBF-4A59A2DB90CA}"/>
                </a:ext>
              </a:extLst>
            </p:cNvPr>
            <p:cNvCxnSpPr/>
            <p:nvPr/>
          </p:nvCxnSpPr>
          <p:spPr>
            <a:xfrm>
              <a:off x="8920264" y="4863830"/>
              <a:ext cx="5956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30001A-35A7-5315-4F16-DC633D45D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5571" y="3611257"/>
              <a:ext cx="637599" cy="787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9BA991F-1662-4D09-08CD-1D381C00641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0325" y="4157567"/>
              <a:ext cx="0" cy="14261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B4069CB-198B-80B3-383B-1564F733E7F1}"/>
              </a:ext>
            </a:extLst>
          </p:cNvPr>
          <p:cNvSpPr txBox="1"/>
          <p:nvPr/>
        </p:nvSpPr>
        <p:spPr>
          <a:xfrm>
            <a:off x="7681301" y="4217358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AA82B6-DF99-CF42-B386-3633404B6414}"/>
              </a:ext>
            </a:extLst>
          </p:cNvPr>
          <p:cNvSpPr txBox="1"/>
          <p:nvPr/>
        </p:nvSpPr>
        <p:spPr>
          <a:xfrm>
            <a:off x="9316154" y="3151247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AABA02-0491-DC7F-3306-3A43B511EAE0}"/>
              </a:ext>
            </a:extLst>
          </p:cNvPr>
          <p:cNvSpPr txBox="1"/>
          <p:nvPr/>
        </p:nvSpPr>
        <p:spPr>
          <a:xfrm>
            <a:off x="10149144" y="4256050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E046B4-1BE1-3D94-D3A0-50D4ADE027C6}"/>
              </a:ext>
            </a:extLst>
          </p:cNvPr>
          <p:cNvSpPr txBox="1"/>
          <p:nvPr/>
        </p:nvSpPr>
        <p:spPr>
          <a:xfrm>
            <a:off x="817458" y="3598616"/>
            <a:ext cx="458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Issue Verifiable Credentials (VC)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27F09E-FA9C-C7C3-3D1E-41A557EFDC90}"/>
              </a:ext>
            </a:extLst>
          </p:cNvPr>
          <p:cNvSpPr txBox="1"/>
          <p:nvPr/>
        </p:nvSpPr>
        <p:spPr>
          <a:xfrm>
            <a:off x="817458" y="4055988"/>
            <a:ext cx="408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Present VC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9FD689-E995-B5B7-E901-BC2C1606E617}"/>
              </a:ext>
            </a:extLst>
          </p:cNvPr>
          <p:cNvSpPr txBox="1"/>
          <p:nvPr/>
        </p:nvSpPr>
        <p:spPr>
          <a:xfrm>
            <a:off x="817458" y="4513360"/>
            <a:ext cx="408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Verify Signature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86AFD7-DD0A-6294-9E15-BA1471698EEC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DDA06-D86A-5653-BE16-E9A672A970A4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F508681-8AAC-4197-4036-AD7D1F476DDA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4DA7A-5423-4F76-675A-40887BE48BE8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8638E9-AF38-E88F-E49F-1853C72D5539}"/>
              </a:ext>
            </a:extLst>
          </p:cNvPr>
          <p:cNvSpPr txBox="1"/>
          <p:nvPr/>
        </p:nvSpPr>
        <p:spPr>
          <a:xfrm>
            <a:off x="6476631" y="4716461"/>
            <a:ext cx="7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Issuer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C64CDD-29B6-6AFE-40A1-2C8B7D35428D}"/>
              </a:ext>
            </a:extLst>
          </p:cNvPr>
          <p:cNvSpPr txBox="1"/>
          <p:nvPr/>
        </p:nvSpPr>
        <p:spPr>
          <a:xfrm>
            <a:off x="8443368" y="4725907"/>
            <a:ext cx="93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Proofer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C0F2FC-AE16-9367-A248-5C6A978EC851}"/>
              </a:ext>
            </a:extLst>
          </p:cNvPr>
          <p:cNvSpPr txBox="1"/>
          <p:nvPr/>
        </p:nvSpPr>
        <p:spPr>
          <a:xfrm>
            <a:off x="9899834" y="2146551"/>
            <a:ext cx="906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Verifier</a:t>
            </a:r>
          </a:p>
        </p:txBody>
      </p:sp>
      <p:sp>
        <p:nvSpPr>
          <p:cNvPr id="32" name="Date Placeholder 23">
            <a:extLst>
              <a:ext uri="{FF2B5EF4-FFF2-40B4-BE49-F238E27FC236}">
                <a16:creationId xmlns:a16="http://schemas.microsoft.com/office/drawing/2014/main" id="{77B46523-B711-F4EE-5FB6-C56428C2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8196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2030E4B-C499-217C-2CA0-7C3D93BB6927}"/>
              </a:ext>
            </a:extLst>
          </p:cNvPr>
          <p:cNvSpPr txBox="1"/>
          <p:nvPr/>
        </p:nvSpPr>
        <p:spPr>
          <a:xfrm>
            <a:off x="4073855" y="2827640"/>
            <a:ext cx="3610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#1.1 Create Connection Invitation</a:t>
            </a:r>
          </a:p>
          <a:p>
            <a:r>
              <a:rPr lang="en-US" sz="1400" dirty="0"/>
              <a:t> + specify connection alias</a:t>
            </a:r>
          </a:p>
          <a:p>
            <a:r>
              <a:rPr lang="en-US" sz="1400" dirty="0"/>
              <a:t> + publish invitation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166B5-BAC3-E5C1-5F9E-7495419D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(1/7)</a:t>
            </a:r>
          </a:p>
        </p:txBody>
      </p:sp>
      <p:pic>
        <p:nvPicPr>
          <p:cNvPr id="5" name="create connection invitation">
            <a:hlinkClick r:id="" action="ppaction://media"/>
            <a:extLst>
              <a:ext uri="{FF2B5EF4-FFF2-40B4-BE49-F238E27FC236}">
                <a16:creationId xmlns:a16="http://schemas.microsoft.com/office/drawing/2014/main" id="{8AA04442-DF4C-7BEC-884C-1DE3F89045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3225" y="1768475"/>
            <a:ext cx="3260725" cy="36941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C17A2-3F84-5CCB-3124-B180F285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7A5AA8-3996-26A0-10CB-3C736684C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931" y="2381490"/>
            <a:ext cx="2385401" cy="3060966"/>
          </a:xfrm>
          <a:prstGeom prst="rect">
            <a:avLst/>
          </a:prstGeom>
        </p:spPr>
      </p:pic>
      <p:pic>
        <p:nvPicPr>
          <p:cNvPr id="26" name="Graphic 25" descr="Greek Temple outline">
            <a:extLst>
              <a:ext uri="{FF2B5EF4-FFF2-40B4-BE49-F238E27FC236}">
                <a16:creationId xmlns:a16="http://schemas.microsoft.com/office/drawing/2014/main" id="{D09182EB-08E2-5E03-29CD-2A658652F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4527" y="398184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428002-9708-F1CB-0C91-BDBA38EE5B2B}"/>
              </a:ext>
            </a:extLst>
          </p:cNvPr>
          <p:cNvSpPr/>
          <p:nvPr/>
        </p:nvSpPr>
        <p:spPr>
          <a:xfrm>
            <a:off x="8401049" y="-104774"/>
            <a:ext cx="3957639" cy="172821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2227C4-D6FC-F76E-41F2-F614615A65E6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EA0FF-2947-D675-C639-AE8530B47C88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866867-E55C-6D07-549C-9AD7A9EFF190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34E31-752A-75DD-8C6B-A55FFF3FA73D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98834-DB91-E84E-DF08-10EE7311DC94}"/>
              </a:ext>
            </a:extLst>
          </p:cNvPr>
          <p:cNvSpPr txBox="1"/>
          <p:nvPr/>
        </p:nvSpPr>
        <p:spPr>
          <a:xfrm>
            <a:off x="8854488" y="1198467"/>
            <a:ext cx="7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Issuer</a:t>
            </a:r>
          </a:p>
        </p:txBody>
      </p:sp>
      <p:sp>
        <p:nvSpPr>
          <p:cNvPr id="9" name="Date Placeholder 23">
            <a:extLst>
              <a:ext uri="{FF2B5EF4-FFF2-40B4-BE49-F238E27FC236}">
                <a16:creationId xmlns:a16="http://schemas.microsoft.com/office/drawing/2014/main" id="{8F92332E-6FA8-8373-90D3-7C97EB772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733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Right 24">
            <a:extLst>
              <a:ext uri="{FF2B5EF4-FFF2-40B4-BE49-F238E27FC236}">
                <a16:creationId xmlns:a16="http://schemas.microsoft.com/office/drawing/2014/main" id="{62A80235-56C7-C281-CE4C-9B0FBD9516BC}"/>
              </a:ext>
            </a:extLst>
          </p:cNvPr>
          <p:cNvSpPr/>
          <p:nvPr/>
        </p:nvSpPr>
        <p:spPr>
          <a:xfrm rot="10800000">
            <a:off x="-238125" y="679962"/>
            <a:ext cx="1488866" cy="321066"/>
          </a:xfrm>
          <a:prstGeom prst="rightArrow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User outline">
            <a:extLst>
              <a:ext uri="{FF2B5EF4-FFF2-40B4-BE49-F238E27FC236}">
                <a16:creationId xmlns:a16="http://schemas.microsoft.com/office/drawing/2014/main" id="{19427709-DF4B-9CDB-45C9-AE0BD6682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3170" y="387655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166B5-BAC3-E5C1-5F9E-7495419D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644" y="261620"/>
            <a:ext cx="10168128" cy="1179576"/>
          </a:xfrm>
        </p:spPr>
        <p:txBody>
          <a:bodyPr/>
          <a:lstStyle/>
          <a:p>
            <a:r>
              <a:rPr lang="en-US" dirty="0"/>
              <a:t>Demo (2/7)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C17A2-3F84-5CCB-3124-B180F285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3" name="accept invitation">
            <a:hlinkClick r:id="" action="ppaction://media"/>
            <a:extLst>
              <a:ext uri="{FF2B5EF4-FFF2-40B4-BE49-F238E27FC236}">
                <a16:creationId xmlns:a16="http://schemas.microsoft.com/office/drawing/2014/main" id="{723286F3-2D2E-5072-4E19-47E0BFE121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58993" y="2131400"/>
            <a:ext cx="1662379" cy="36941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70E0A4-D0AB-C025-8C4F-37D985259288}"/>
              </a:ext>
            </a:extLst>
          </p:cNvPr>
          <p:cNvSpPr txBox="1"/>
          <p:nvPr/>
        </p:nvSpPr>
        <p:spPr>
          <a:xfrm>
            <a:off x="1846155" y="1282156"/>
            <a:ext cx="8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Proofer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99A963-6E78-324C-581A-D6F44C6E128F}"/>
              </a:ext>
            </a:extLst>
          </p:cNvPr>
          <p:cNvGrpSpPr/>
          <p:nvPr/>
        </p:nvGrpSpPr>
        <p:grpSpPr>
          <a:xfrm>
            <a:off x="680645" y="3429000"/>
            <a:ext cx="3758807" cy="1098977"/>
            <a:chOff x="527195" y="2338886"/>
            <a:chExt cx="3758807" cy="1098977"/>
          </a:xfrm>
        </p:grpSpPr>
        <p:pic>
          <p:nvPicPr>
            <p:cNvPr id="28" name="Graphic 27" descr="Smart Phone outline">
              <a:extLst>
                <a:ext uri="{FF2B5EF4-FFF2-40B4-BE49-F238E27FC236}">
                  <a16:creationId xmlns:a16="http://schemas.microsoft.com/office/drawing/2014/main" id="{1697661C-D294-03BE-3E33-00571E27B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7195" y="2338886"/>
              <a:ext cx="1098977" cy="109897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21CD17-C071-621F-0BF4-6519FD1228EC}"/>
                </a:ext>
              </a:extLst>
            </p:cNvPr>
            <p:cNvSpPr txBox="1"/>
            <p:nvPr/>
          </p:nvSpPr>
          <p:spPr>
            <a:xfrm>
              <a:off x="1479164" y="2338886"/>
              <a:ext cx="28068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Mobile Wallet App</a:t>
              </a:r>
            </a:p>
            <a:p>
              <a:r>
                <a:rPr lang="en-US" sz="1400" dirty="0"/>
                <a:t>Prototype: BC Wallet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4952212-BFBB-6065-1CBA-AED46CEB2C83}"/>
              </a:ext>
            </a:extLst>
          </p:cNvPr>
          <p:cNvSpPr/>
          <p:nvPr/>
        </p:nvSpPr>
        <p:spPr>
          <a:xfrm>
            <a:off x="-114300" y="-161925"/>
            <a:ext cx="3914127" cy="17907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F82CA8-53AD-B1F2-E14C-343ACC234B1F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D1E8D3-AC22-8FF6-0DD3-5A3F710D0265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5458D2-B81C-A393-5A8B-7FAF5448B416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A3847A-B6E3-9E3E-6294-52B320EBB933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C44C3-4FE6-5E7A-FCF5-00C504DCB361}"/>
              </a:ext>
            </a:extLst>
          </p:cNvPr>
          <p:cNvSpPr txBox="1"/>
          <p:nvPr/>
        </p:nvSpPr>
        <p:spPr>
          <a:xfrm>
            <a:off x="4073855" y="2827640"/>
            <a:ext cx="375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#1.2 Scan QR Code to Accept Invitation</a:t>
            </a:r>
            <a:endParaRPr lang="en-US" sz="1200" b="1" dirty="0"/>
          </a:p>
        </p:txBody>
      </p:sp>
      <p:sp>
        <p:nvSpPr>
          <p:cNvPr id="11" name="Date Placeholder 23">
            <a:extLst>
              <a:ext uri="{FF2B5EF4-FFF2-40B4-BE49-F238E27FC236}">
                <a16:creationId xmlns:a16="http://schemas.microsoft.com/office/drawing/2014/main" id="{77C635CF-50D6-3945-CBA0-0CF4AB2AB6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26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66B5-BAC3-E5C1-5F9E-7495419D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(3/7)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C17A2-3F84-5CCB-3124-B180F285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7A5AA8-3996-26A0-10CB-3C736684C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31" y="2381490"/>
            <a:ext cx="2385401" cy="3060966"/>
          </a:xfrm>
          <a:prstGeom prst="rect">
            <a:avLst/>
          </a:prstGeom>
        </p:spPr>
      </p:pic>
      <p:pic>
        <p:nvPicPr>
          <p:cNvPr id="26" name="Graphic 25" descr="Greek Temple outline">
            <a:extLst>
              <a:ext uri="{FF2B5EF4-FFF2-40B4-BE49-F238E27FC236}">
                <a16:creationId xmlns:a16="http://schemas.microsoft.com/office/drawing/2014/main" id="{D09182EB-08E2-5E03-29CD-2A658652F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4527" y="398184"/>
            <a:ext cx="914400" cy="914400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66C677F2-FA1C-DF29-8065-A9ED139E8FD5}"/>
              </a:ext>
            </a:extLst>
          </p:cNvPr>
          <p:cNvSpPr/>
          <p:nvPr/>
        </p:nvSpPr>
        <p:spPr>
          <a:xfrm rot="10800000">
            <a:off x="9903272" y="683938"/>
            <a:ext cx="2395820" cy="321066"/>
          </a:xfrm>
          <a:prstGeom prst="rightArrow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2B38654-5581-789F-FA98-AD374BC078C4}"/>
              </a:ext>
            </a:extLst>
          </p:cNvPr>
          <p:cNvSpPr/>
          <p:nvPr/>
        </p:nvSpPr>
        <p:spPr>
          <a:xfrm>
            <a:off x="9903272" y="1011632"/>
            <a:ext cx="2544101" cy="321066"/>
          </a:xfrm>
          <a:prstGeom prst="rightArrow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sue credential">
            <a:hlinkClick r:id="" action="ppaction://media"/>
            <a:extLst>
              <a:ext uri="{FF2B5EF4-FFF2-40B4-BE49-F238E27FC236}">
                <a16:creationId xmlns:a16="http://schemas.microsoft.com/office/drawing/2014/main" id="{4E50B0F4-C9C3-7FA5-EAFA-A13801B4C9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22970" y="1765808"/>
            <a:ext cx="3260727" cy="369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7E36A-2215-B55F-D6A4-41F3FC520B93}"/>
              </a:ext>
            </a:extLst>
          </p:cNvPr>
          <p:cNvSpPr/>
          <p:nvPr/>
        </p:nvSpPr>
        <p:spPr>
          <a:xfrm>
            <a:off x="8401049" y="-104774"/>
            <a:ext cx="3957639" cy="172821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B9612-429E-18B5-8DA9-49068F125B03}"/>
              </a:ext>
            </a:extLst>
          </p:cNvPr>
          <p:cNvSpPr txBox="1"/>
          <p:nvPr/>
        </p:nvSpPr>
        <p:spPr>
          <a:xfrm>
            <a:off x="4073856" y="2827640"/>
            <a:ext cx="3065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#1.3 Issue Verifiable Credentials</a:t>
            </a:r>
          </a:p>
          <a:p>
            <a:r>
              <a:rPr lang="en-US" sz="1600" dirty="0"/>
              <a:t> +  select connection</a:t>
            </a:r>
          </a:p>
          <a:p>
            <a:r>
              <a:rPr lang="en-US" sz="1600" dirty="0"/>
              <a:t> +  select credential schema</a:t>
            </a:r>
          </a:p>
          <a:p>
            <a:r>
              <a:rPr lang="en-US" sz="1600" dirty="0"/>
              <a:t> +  fill form</a:t>
            </a:r>
          </a:p>
          <a:p>
            <a:r>
              <a:rPr lang="en-US" sz="1600" dirty="0"/>
              <a:t> +  submit 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BF267-EE55-0AC2-A324-AA834EAE2C50}"/>
              </a:ext>
            </a:extLst>
          </p:cNvPr>
          <p:cNvSpPr txBox="1"/>
          <p:nvPr/>
        </p:nvSpPr>
        <p:spPr>
          <a:xfrm>
            <a:off x="8854488" y="1198467"/>
            <a:ext cx="75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Issuer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9CC6DE-8228-9695-4157-0EAEFC1E0223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630ED9-03E1-E80C-DE8D-0B816332FDB3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E97403-A2BE-3F24-2C4E-32224D13225F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502F4-062E-8C89-8501-CF4C6103DA86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11" name="Date Placeholder 23">
            <a:extLst>
              <a:ext uri="{FF2B5EF4-FFF2-40B4-BE49-F238E27FC236}">
                <a16:creationId xmlns:a16="http://schemas.microsoft.com/office/drawing/2014/main" id="{7781F841-A68A-D540-1C8A-B2602B9FC4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8847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Right 24">
            <a:extLst>
              <a:ext uri="{FF2B5EF4-FFF2-40B4-BE49-F238E27FC236}">
                <a16:creationId xmlns:a16="http://schemas.microsoft.com/office/drawing/2014/main" id="{62A80235-56C7-C281-CE4C-9B0FBD9516BC}"/>
              </a:ext>
            </a:extLst>
          </p:cNvPr>
          <p:cNvSpPr/>
          <p:nvPr/>
        </p:nvSpPr>
        <p:spPr>
          <a:xfrm rot="10800000">
            <a:off x="-238897" y="679962"/>
            <a:ext cx="1489638" cy="321066"/>
          </a:xfrm>
          <a:prstGeom prst="rightArrow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3CEE628-1E66-DF02-330D-9DC6249553FC}"/>
              </a:ext>
            </a:extLst>
          </p:cNvPr>
          <p:cNvSpPr/>
          <p:nvPr/>
        </p:nvSpPr>
        <p:spPr>
          <a:xfrm>
            <a:off x="-98855" y="1007656"/>
            <a:ext cx="1349595" cy="321066"/>
          </a:xfrm>
          <a:prstGeom prst="rightArrow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User outline">
            <a:extLst>
              <a:ext uri="{FF2B5EF4-FFF2-40B4-BE49-F238E27FC236}">
                <a16:creationId xmlns:a16="http://schemas.microsoft.com/office/drawing/2014/main" id="{19427709-DF4B-9CDB-45C9-AE0BD6682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3170" y="387655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166B5-BAC3-E5C1-5F9E-7495419D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993" y="261620"/>
            <a:ext cx="10168128" cy="1179576"/>
          </a:xfrm>
        </p:spPr>
        <p:txBody>
          <a:bodyPr/>
          <a:lstStyle/>
          <a:p>
            <a:r>
              <a:rPr lang="en-US" dirty="0"/>
              <a:t>Demo (4/7)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C17A2-3F84-5CCB-3124-B180F285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9" name="accept verifable credentials">
            <a:hlinkClick r:id="" action="ppaction://media"/>
            <a:extLst>
              <a:ext uri="{FF2B5EF4-FFF2-40B4-BE49-F238E27FC236}">
                <a16:creationId xmlns:a16="http://schemas.microsoft.com/office/drawing/2014/main" id="{7D1CD559-72A7-0C15-6960-8044BC4741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58993" y="2131431"/>
            <a:ext cx="1662351" cy="369411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02D4F82-2D33-950B-C6E6-9B0493C3A6E9}"/>
              </a:ext>
            </a:extLst>
          </p:cNvPr>
          <p:cNvGrpSpPr/>
          <p:nvPr/>
        </p:nvGrpSpPr>
        <p:grpSpPr>
          <a:xfrm>
            <a:off x="680645" y="3429000"/>
            <a:ext cx="3758807" cy="1098977"/>
            <a:chOff x="527195" y="2338886"/>
            <a:chExt cx="3758807" cy="1098977"/>
          </a:xfrm>
        </p:grpSpPr>
        <p:pic>
          <p:nvPicPr>
            <p:cNvPr id="22" name="Graphic 21" descr="Smart Phone outline">
              <a:extLst>
                <a:ext uri="{FF2B5EF4-FFF2-40B4-BE49-F238E27FC236}">
                  <a16:creationId xmlns:a16="http://schemas.microsoft.com/office/drawing/2014/main" id="{527B4B03-6673-CB2F-7412-37444EC0B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7195" y="2338886"/>
              <a:ext cx="1098977" cy="109897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4B89C6-9ACD-7D16-D489-B7A57F72BCF3}"/>
                </a:ext>
              </a:extLst>
            </p:cNvPr>
            <p:cNvSpPr txBox="1"/>
            <p:nvPr/>
          </p:nvSpPr>
          <p:spPr>
            <a:xfrm>
              <a:off x="1479164" y="2338886"/>
              <a:ext cx="2806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Mobile Wallet App</a:t>
              </a:r>
            </a:p>
            <a:p>
              <a:r>
                <a:rPr lang="en-US" sz="1200" dirty="0"/>
                <a:t>Prototype: BC Wallet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D4D47C6-7E8E-FA84-D664-59D13494E748}"/>
              </a:ext>
            </a:extLst>
          </p:cNvPr>
          <p:cNvSpPr/>
          <p:nvPr/>
        </p:nvSpPr>
        <p:spPr>
          <a:xfrm>
            <a:off x="-114300" y="-161925"/>
            <a:ext cx="3914127" cy="17907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9FAE05-9559-5696-E452-DDD40ABFA990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7F882E-0904-FEB4-AA86-FECA51DBC0AA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2CC34-CB46-3E89-3112-E5B5F7B3B155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880D69-64CB-1662-BB25-65998AAA7531}"/>
              </a:ext>
            </a:extLst>
          </p:cNvPr>
          <p:cNvCxnSpPr>
            <a:cxnSpLocks/>
          </p:cNvCxnSpPr>
          <p:nvPr/>
        </p:nvCxnSpPr>
        <p:spPr>
          <a:xfrm>
            <a:off x="11155680" y="-161925"/>
            <a:ext cx="0" cy="648167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259458-FF54-068D-FC40-E039320A69FF}"/>
              </a:ext>
            </a:extLst>
          </p:cNvPr>
          <p:cNvSpPr txBox="1"/>
          <p:nvPr/>
        </p:nvSpPr>
        <p:spPr>
          <a:xfrm>
            <a:off x="4073855" y="2827640"/>
            <a:ext cx="375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#1.4 Receive VC Offer</a:t>
            </a:r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ACBC33-BD36-6452-F66B-D55E1A5780C1}"/>
              </a:ext>
            </a:extLst>
          </p:cNvPr>
          <p:cNvSpPr txBox="1"/>
          <p:nvPr/>
        </p:nvSpPr>
        <p:spPr>
          <a:xfrm>
            <a:off x="4073854" y="3436329"/>
            <a:ext cx="375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#1.5 Accept or decline VCs</a:t>
            </a:r>
            <a:endParaRPr 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2A4BA6-EB03-1EB8-5560-2E9950DD16A4}"/>
              </a:ext>
            </a:extLst>
          </p:cNvPr>
          <p:cNvSpPr txBox="1"/>
          <p:nvPr/>
        </p:nvSpPr>
        <p:spPr>
          <a:xfrm>
            <a:off x="1846155" y="1282156"/>
            <a:ext cx="8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Proofer</a:t>
            </a:r>
          </a:p>
        </p:txBody>
      </p:sp>
      <p:sp>
        <p:nvSpPr>
          <p:cNvPr id="5" name="Date Placeholder 23">
            <a:extLst>
              <a:ext uri="{FF2B5EF4-FFF2-40B4-BE49-F238E27FC236}">
                <a16:creationId xmlns:a16="http://schemas.microsoft.com/office/drawing/2014/main" id="{E76C5550-3B60-D890-02B4-3CCD644E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681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66B5-BAC3-E5C1-5F9E-7495419D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44" y="328728"/>
            <a:ext cx="10168128" cy="1179576"/>
          </a:xfrm>
        </p:spPr>
        <p:txBody>
          <a:bodyPr/>
          <a:lstStyle/>
          <a:p>
            <a:r>
              <a:rPr lang="en-US" dirty="0"/>
              <a:t>Demo (5/7)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C17A2-3F84-5CCB-3124-B180F285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A21C5E-1855-104F-3E70-A634868397C8}"/>
              </a:ext>
            </a:extLst>
          </p:cNvPr>
          <p:cNvSpPr/>
          <p:nvPr/>
        </p:nvSpPr>
        <p:spPr>
          <a:xfrm>
            <a:off x="-74141" y="5535378"/>
            <a:ext cx="3878521" cy="133532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6" name="Graphic 5" descr="Server outline">
            <a:extLst>
              <a:ext uri="{FF2B5EF4-FFF2-40B4-BE49-F238E27FC236}">
                <a16:creationId xmlns:a16="http://schemas.microsoft.com/office/drawing/2014/main" id="{401FB020-1C6F-9841-32B9-383F8FD23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2450" y="5649912"/>
            <a:ext cx="914400" cy="9144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65098ED-8AF4-239E-A239-AF6EA428A07A}"/>
              </a:ext>
            </a:extLst>
          </p:cNvPr>
          <p:cNvSpPr/>
          <p:nvPr/>
        </p:nvSpPr>
        <p:spPr>
          <a:xfrm rot="5400000">
            <a:off x="1643092" y="6774273"/>
            <a:ext cx="740988" cy="321066"/>
          </a:xfrm>
          <a:prstGeom prst="rightArrow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quest credential proof">
            <a:hlinkClick r:id="" action="ppaction://media"/>
            <a:extLst>
              <a:ext uri="{FF2B5EF4-FFF2-40B4-BE49-F238E27FC236}">
                <a16:creationId xmlns:a16="http://schemas.microsoft.com/office/drawing/2014/main" id="{2FAA2799-9568-4DA2-694E-93195245AE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2970" y="1726856"/>
            <a:ext cx="3261479" cy="369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BDBB8B-C33E-2D1B-88DD-565B5887C3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935" y="2476892"/>
            <a:ext cx="2055301" cy="25917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4E9F10-D812-C799-8B3C-F26C46328A88}"/>
              </a:ext>
            </a:extLst>
          </p:cNvPr>
          <p:cNvSpPr txBox="1"/>
          <p:nvPr/>
        </p:nvSpPr>
        <p:spPr>
          <a:xfrm>
            <a:off x="4073856" y="2827640"/>
            <a:ext cx="3065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#2.1 Create Proof Request</a:t>
            </a:r>
          </a:p>
          <a:p>
            <a:r>
              <a:rPr lang="en-US" sz="1600" dirty="0"/>
              <a:t> +  select connection</a:t>
            </a:r>
          </a:p>
          <a:p>
            <a:r>
              <a:rPr lang="en-US" sz="1600" dirty="0"/>
              <a:t> +  select relevant attributes</a:t>
            </a:r>
          </a:p>
          <a:p>
            <a:r>
              <a:rPr lang="en-US" sz="1600" dirty="0"/>
              <a:t> +  request proof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E7DF69-D9C4-27F6-B7A7-D616FEC89346}"/>
              </a:ext>
            </a:extLst>
          </p:cNvPr>
          <p:cNvCxnSpPr>
            <a:cxnSpLocks/>
          </p:cNvCxnSpPr>
          <p:nvPr/>
        </p:nvCxnSpPr>
        <p:spPr>
          <a:xfrm>
            <a:off x="11155680" y="6678608"/>
            <a:ext cx="0" cy="38777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262CEE3-C31D-A50B-4790-DE5EC677B013}"/>
              </a:ext>
            </a:extLst>
          </p:cNvPr>
          <p:cNvSpPr txBox="1"/>
          <p:nvPr/>
        </p:nvSpPr>
        <p:spPr>
          <a:xfrm>
            <a:off x="895039" y="5922446"/>
            <a:ext cx="866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Verifier</a:t>
            </a:r>
          </a:p>
        </p:txBody>
      </p:sp>
    </p:spTree>
    <p:extLst>
      <p:ext uri="{BB962C8B-B14F-4D97-AF65-F5344CB8AC3E}">
        <p14:creationId xmlns:p14="http://schemas.microsoft.com/office/powerpoint/2010/main" val="321416985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 descr="User outline">
            <a:extLst>
              <a:ext uri="{FF2B5EF4-FFF2-40B4-BE49-F238E27FC236}">
                <a16:creationId xmlns:a16="http://schemas.microsoft.com/office/drawing/2014/main" id="{19427709-DF4B-9CDB-45C9-AE0BD6682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3170" y="387655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166B5-BAC3-E5C1-5F9E-7495419D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965" y="261620"/>
            <a:ext cx="10168128" cy="1179576"/>
          </a:xfrm>
        </p:spPr>
        <p:txBody>
          <a:bodyPr/>
          <a:lstStyle/>
          <a:p>
            <a:r>
              <a:rPr lang="en-US" dirty="0"/>
              <a:t>Demo (6/7)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C17A2-3F84-5CCB-3124-B180F285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806FC58-F3EC-59A7-8756-FB7F303D9195}"/>
              </a:ext>
            </a:extLst>
          </p:cNvPr>
          <p:cNvSpPr/>
          <p:nvPr/>
        </p:nvSpPr>
        <p:spPr>
          <a:xfrm rot="5400000">
            <a:off x="1742836" y="-9666"/>
            <a:ext cx="532394" cy="321066"/>
          </a:xfrm>
          <a:prstGeom prst="rightArrow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1E52915-D7D7-FB7C-3511-CB4766636D9E}"/>
              </a:ext>
            </a:extLst>
          </p:cNvPr>
          <p:cNvSpPr/>
          <p:nvPr/>
        </p:nvSpPr>
        <p:spPr>
          <a:xfrm rot="16200000">
            <a:off x="2167584" y="-61863"/>
            <a:ext cx="625709" cy="321066"/>
          </a:xfrm>
          <a:prstGeom prst="rightArrow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ccept proof request">
            <a:hlinkClick r:id="" action="ppaction://media"/>
            <a:extLst>
              <a:ext uri="{FF2B5EF4-FFF2-40B4-BE49-F238E27FC236}">
                <a16:creationId xmlns:a16="http://schemas.microsoft.com/office/drawing/2014/main" id="{5E5880B5-71C3-E87C-C034-CB99F2F356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58965" y="2131400"/>
            <a:ext cx="1662379" cy="36941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1612071-2258-C1DB-954D-66C6AE14F481}"/>
              </a:ext>
            </a:extLst>
          </p:cNvPr>
          <p:cNvGrpSpPr/>
          <p:nvPr/>
        </p:nvGrpSpPr>
        <p:grpSpPr>
          <a:xfrm>
            <a:off x="680645" y="3429000"/>
            <a:ext cx="3758807" cy="1098977"/>
            <a:chOff x="527195" y="2338886"/>
            <a:chExt cx="3758807" cy="1098977"/>
          </a:xfrm>
        </p:grpSpPr>
        <p:pic>
          <p:nvPicPr>
            <p:cNvPr id="13" name="Graphic 12" descr="Smart Phone outline">
              <a:extLst>
                <a:ext uri="{FF2B5EF4-FFF2-40B4-BE49-F238E27FC236}">
                  <a16:creationId xmlns:a16="http://schemas.microsoft.com/office/drawing/2014/main" id="{1875CFC4-5C42-82FB-200A-D936A76E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7195" y="2338886"/>
              <a:ext cx="1098977" cy="10989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7DE5B0-8D2C-BCF7-FAAD-882F52C9DD0D}"/>
                </a:ext>
              </a:extLst>
            </p:cNvPr>
            <p:cNvSpPr txBox="1"/>
            <p:nvPr/>
          </p:nvSpPr>
          <p:spPr>
            <a:xfrm>
              <a:off x="1479164" y="2338886"/>
              <a:ext cx="2806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Mobile Wallet App</a:t>
              </a:r>
            </a:p>
            <a:p>
              <a:r>
                <a:rPr lang="en-US" sz="1200" dirty="0"/>
                <a:t>Prototype: BC Wallet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5AA26E-EBFC-84EC-D587-3014B6DA2946}"/>
              </a:ext>
            </a:extLst>
          </p:cNvPr>
          <p:cNvSpPr/>
          <p:nvPr/>
        </p:nvSpPr>
        <p:spPr>
          <a:xfrm>
            <a:off x="-114300" y="-161925"/>
            <a:ext cx="3914127" cy="17907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694EDC-7204-1CA9-4C7B-C35FC7F60BA4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5CCAC8-4BE3-93D8-0630-61C4D8AEADFC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93F72-E4FF-FEEC-3047-E57EA1CB6D6B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FFF5BC-D97E-C67A-72F3-2FA3E3FCE797}"/>
              </a:ext>
            </a:extLst>
          </p:cNvPr>
          <p:cNvCxnSpPr>
            <a:cxnSpLocks/>
          </p:cNvCxnSpPr>
          <p:nvPr/>
        </p:nvCxnSpPr>
        <p:spPr>
          <a:xfrm>
            <a:off x="11155680" y="-161925"/>
            <a:ext cx="0" cy="648167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1B1C97-26DA-1B1C-E705-315EC2ABF6C1}"/>
              </a:ext>
            </a:extLst>
          </p:cNvPr>
          <p:cNvSpPr txBox="1"/>
          <p:nvPr/>
        </p:nvSpPr>
        <p:spPr>
          <a:xfrm>
            <a:off x="4073855" y="2827640"/>
            <a:ext cx="375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#2.2 Review Proof Request</a:t>
            </a:r>
            <a:endParaRPr 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E1E451-AB81-9428-5E02-F37D3D42D95B}"/>
              </a:ext>
            </a:extLst>
          </p:cNvPr>
          <p:cNvSpPr txBox="1"/>
          <p:nvPr/>
        </p:nvSpPr>
        <p:spPr>
          <a:xfrm>
            <a:off x="4073854" y="3436329"/>
            <a:ext cx="375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#2.3 Accept or decline Proof Request</a:t>
            </a:r>
            <a:endParaRPr 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9FAB36-B8FC-612F-33BC-97CA350CD556}"/>
              </a:ext>
            </a:extLst>
          </p:cNvPr>
          <p:cNvSpPr txBox="1"/>
          <p:nvPr/>
        </p:nvSpPr>
        <p:spPr>
          <a:xfrm>
            <a:off x="1846155" y="1282156"/>
            <a:ext cx="8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Proofer</a:t>
            </a:r>
          </a:p>
        </p:txBody>
      </p:sp>
      <p:sp>
        <p:nvSpPr>
          <p:cNvPr id="6" name="Date Placeholder 23">
            <a:extLst>
              <a:ext uri="{FF2B5EF4-FFF2-40B4-BE49-F238E27FC236}">
                <a16:creationId xmlns:a16="http://schemas.microsoft.com/office/drawing/2014/main" id="{46CF03BA-1AE0-5579-27B8-FD087F2E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99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7A65-605C-3036-3417-323C9988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34CF7-4F16-59B0-4DEE-AD959157A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Goals</a:t>
            </a:r>
          </a:p>
          <a:p>
            <a:r>
              <a:rPr lang="en-US" sz="2400" dirty="0"/>
              <a:t>Background</a:t>
            </a:r>
          </a:p>
          <a:p>
            <a:r>
              <a:rPr lang="en-US" sz="2400" dirty="0"/>
              <a:t>Related Work</a:t>
            </a:r>
          </a:p>
          <a:p>
            <a:r>
              <a:rPr lang="en-US" sz="2400" dirty="0"/>
              <a:t>Design</a:t>
            </a:r>
          </a:p>
          <a:p>
            <a:r>
              <a:rPr lang="en-US" sz="2400" dirty="0"/>
              <a:t>Demo</a:t>
            </a:r>
          </a:p>
          <a:p>
            <a:r>
              <a:rPr lang="en-US" sz="2400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3C413-E017-621A-6AB9-79801C1E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551A1F-1CB0-97C7-1A8D-18FCB5122677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546CE4-F007-03B2-52DB-498A0ADD44A7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10C256-99A1-6F32-7982-7CAD12E46DA0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5B5DD-C888-048A-3BBA-DD88F6320EEA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15" name="Date Placeholder 23">
            <a:extLst>
              <a:ext uri="{FF2B5EF4-FFF2-40B4-BE49-F238E27FC236}">
                <a16:creationId xmlns:a16="http://schemas.microsoft.com/office/drawing/2014/main" id="{F1C02DD0-2050-66C7-0EE5-6E6FA862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95350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23942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66B5-BAC3-E5C1-5F9E-7495419D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44" y="328728"/>
            <a:ext cx="10168128" cy="1179576"/>
          </a:xfrm>
        </p:spPr>
        <p:txBody>
          <a:bodyPr/>
          <a:lstStyle/>
          <a:p>
            <a:r>
              <a:rPr lang="en-US" dirty="0"/>
              <a:t>Demo (7/7)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C17A2-3F84-5CCB-3124-B180F285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pic>
        <p:nvPicPr>
          <p:cNvPr id="6" name="Graphic 5" descr="Server outline">
            <a:extLst>
              <a:ext uri="{FF2B5EF4-FFF2-40B4-BE49-F238E27FC236}">
                <a16:creationId xmlns:a16="http://schemas.microsoft.com/office/drawing/2014/main" id="{401FB020-1C6F-9841-32B9-383F8FD23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2450" y="5649912"/>
            <a:ext cx="914400" cy="9144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65098ED-8AF4-239E-A239-AF6EA428A07A}"/>
              </a:ext>
            </a:extLst>
          </p:cNvPr>
          <p:cNvSpPr/>
          <p:nvPr/>
        </p:nvSpPr>
        <p:spPr>
          <a:xfrm rot="5400000">
            <a:off x="1741115" y="6676250"/>
            <a:ext cx="544942" cy="321066"/>
          </a:xfrm>
          <a:prstGeom prst="rightArrow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EFCA30-31A4-94AB-D4E5-16B68CF0AD2E}"/>
              </a:ext>
            </a:extLst>
          </p:cNvPr>
          <p:cNvSpPr/>
          <p:nvPr/>
        </p:nvSpPr>
        <p:spPr>
          <a:xfrm rot="16200000">
            <a:off x="2292130" y="6591102"/>
            <a:ext cx="385724" cy="321066"/>
          </a:xfrm>
          <a:prstGeom prst="rightArrow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eive credential proof">
            <a:hlinkClick r:id="" action="ppaction://media"/>
            <a:extLst>
              <a:ext uri="{FF2B5EF4-FFF2-40B4-BE49-F238E27FC236}">
                <a16:creationId xmlns:a16="http://schemas.microsoft.com/office/drawing/2014/main" id="{A5C68FD7-EA5F-AF16-B78F-83A0332AD5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2970" y="1726856"/>
            <a:ext cx="3261479" cy="369417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A88F85-930C-E280-FB3F-2E4982C24667}"/>
              </a:ext>
            </a:extLst>
          </p:cNvPr>
          <p:cNvSpPr/>
          <p:nvPr/>
        </p:nvSpPr>
        <p:spPr>
          <a:xfrm>
            <a:off x="5169157" y="5708140"/>
            <a:ext cx="2014154" cy="89305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Use Case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ABAC</a:t>
            </a: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31EF3AEB-AFF6-2355-F663-122E9548FEFB}"/>
              </a:ext>
            </a:extLst>
          </p:cNvPr>
          <p:cNvSpPr/>
          <p:nvPr/>
        </p:nvSpPr>
        <p:spPr>
          <a:xfrm rot="10800000">
            <a:off x="8078570" y="5580079"/>
            <a:ext cx="1622854" cy="978694"/>
          </a:xfrm>
          <a:prstGeom prst="bentArrow">
            <a:avLst>
              <a:gd name="adj1" fmla="val 25842"/>
              <a:gd name="adj2" fmla="val 25000"/>
              <a:gd name="adj3" fmla="val 25000"/>
              <a:gd name="adj4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770853-A0D3-5B36-C985-5BAB4E7CF0DC}"/>
              </a:ext>
            </a:extLst>
          </p:cNvPr>
          <p:cNvSpPr/>
          <p:nvPr/>
        </p:nvSpPr>
        <p:spPr>
          <a:xfrm>
            <a:off x="8889997" y="4611817"/>
            <a:ext cx="1382587" cy="73591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27996DE-6F4A-0851-02A5-341EB9782C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5812" y="5708140"/>
            <a:ext cx="820452" cy="8930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137E9D-99EA-33AC-42B7-B1EE6BFAC0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935" y="2476892"/>
            <a:ext cx="2055301" cy="25917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F303CBE-E523-1CFF-AB8D-E8FE4BE9CC29}"/>
              </a:ext>
            </a:extLst>
          </p:cNvPr>
          <p:cNvSpPr/>
          <p:nvPr/>
        </p:nvSpPr>
        <p:spPr>
          <a:xfrm>
            <a:off x="-74141" y="5535378"/>
            <a:ext cx="3878521" cy="133532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EADAF-6318-407A-3BE4-27D752C467FF}"/>
              </a:ext>
            </a:extLst>
          </p:cNvPr>
          <p:cNvSpPr txBox="1"/>
          <p:nvPr/>
        </p:nvSpPr>
        <p:spPr>
          <a:xfrm>
            <a:off x="4073855" y="2827640"/>
            <a:ext cx="32614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#3 Validate Proof Request</a:t>
            </a:r>
          </a:p>
          <a:p>
            <a:r>
              <a:rPr lang="en-US" sz="1600" dirty="0"/>
              <a:t> +  select connection</a:t>
            </a:r>
          </a:p>
          <a:p>
            <a:r>
              <a:rPr lang="en-US" sz="1600" dirty="0"/>
              <a:t> +  check issuer signature on ledger</a:t>
            </a:r>
          </a:p>
          <a:p>
            <a:r>
              <a:rPr lang="en-US" sz="1600" dirty="0"/>
              <a:t> +  verify integrity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A724BA-C8F5-FDA1-3BE1-6FB0A60381B6}"/>
              </a:ext>
            </a:extLst>
          </p:cNvPr>
          <p:cNvSpPr txBox="1"/>
          <p:nvPr/>
        </p:nvSpPr>
        <p:spPr>
          <a:xfrm>
            <a:off x="895039" y="5922446"/>
            <a:ext cx="866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Verifier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BEB31-DC28-7AC5-D67B-53D184C3E70F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C034BE-328E-0969-6A04-E0E9ADD4E218}"/>
              </a:ext>
            </a:extLst>
          </p:cNvPr>
          <p:cNvCxnSpPr>
            <a:cxnSpLocks/>
          </p:cNvCxnSpPr>
          <p:nvPr/>
        </p:nvCxnSpPr>
        <p:spPr>
          <a:xfrm>
            <a:off x="11155680" y="6678608"/>
            <a:ext cx="0" cy="38777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1642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9654-5181-81B9-1B1C-E085DAF4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8F0A-B9F3-BBCA-BA4C-EA2F11153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Finalization of Prototype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Write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AE414-9620-BE8D-7214-DC7014F3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3D061C-CA10-5B96-C818-9D05FDC9F78E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559DE0-DE57-0441-B737-D343CB3E451E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22288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4280AC-DD1E-2DF7-9A6C-DF3C51C80277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85531-F834-87D0-C34C-A0EFC573F264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F97642-B165-332C-4857-FB818C745E36}"/>
              </a:ext>
            </a:extLst>
          </p:cNvPr>
          <p:cNvCxnSpPr>
            <a:cxnSpLocks/>
          </p:cNvCxnSpPr>
          <p:nvPr/>
        </p:nvCxnSpPr>
        <p:spPr>
          <a:xfrm>
            <a:off x="11643360" y="6401910"/>
            <a:ext cx="0" cy="29677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23">
            <a:extLst>
              <a:ext uri="{FF2B5EF4-FFF2-40B4-BE49-F238E27FC236}">
                <a16:creationId xmlns:a16="http://schemas.microsoft.com/office/drawing/2014/main" id="{98144712-97ED-DF8A-83DB-B3C1275E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3966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2CCF-86E9-F3EA-5512-A1983985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AC40-1603-1F82-95DE-7B947336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CC63DB-FC8C-A7AD-E28F-5641B18C4528}"/>
              </a:ext>
            </a:extLst>
          </p:cNvPr>
          <p:cNvGrpSpPr/>
          <p:nvPr/>
        </p:nvGrpSpPr>
        <p:grpSpPr>
          <a:xfrm>
            <a:off x="6483180" y="1844119"/>
            <a:ext cx="22263990" cy="3169762"/>
            <a:chOff x="-4791926" y="-2516520"/>
            <a:chExt cx="22263990" cy="31697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36DCFD-CA42-1F45-D2A6-0CC64A3CF66E}"/>
                </a:ext>
              </a:extLst>
            </p:cNvPr>
            <p:cNvGrpSpPr/>
            <p:nvPr/>
          </p:nvGrpSpPr>
          <p:grpSpPr>
            <a:xfrm>
              <a:off x="6971317" y="-1598992"/>
              <a:ext cx="5306848" cy="1224145"/>
              <a:chOff x="1676082" y="3534537"/>
              <a:chExt cx="7955280" cy="183506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A09B3EC-4F3C-05D7-14C6-EF6D243AE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082" y="3534537"/>
                <a:ext cx="5934075" cy="158115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1520F4-EA69-7EEE-507C-46C8E7BB00F2}"/>
                  </a:ext>
                </a:extLst>
              </p:cNvPr>
              <p:cNvSpPr txBox="1"/>
              <p:nvPr/>
            </p:nvSpPr>
            <p:spPr>
              <a:xfrm>
                <a:off x="1676082" y="5115687"/>
                <a:ext cx="795528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hlinkClick r:id="rId4"/>
                  </a:rPr>
                  <a:t>https://www.npr.org/2021/04/09/986005820/after-data-breach-exposes-530-million-facebook-says-it-will-not-notify-users</a:t>
                </a:r>
                <a:r>
                  <a:rPr lang="en-US" sz="1050" dirty="0"/>
                  <a:t>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3C0CE4-8CCB-E3B3-1C92-B51DF6A0BF08}"/>
                </a:ext>
              </a:extLst>
            </p:cNvPr>
            <p:cNvGrpSpPr/>
            <p:nvPr/>
          </p:nvGrpSpPr>
          <p:grpSpPr>
            <a:xfrm>
              <a:off x="12601443" y="-2516520"/>
              <a:ext cx="4870621" cy="3169762"/>
              <a:chOff x="2266415" y="1037891"/>
              <a:chExt cx="7659169" cy="4955046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D714623-DE32-485E-312B-C064ACDA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6415" y="1037891"/>
                <a:ext cx="7659169" cy="4782217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73C00-1003-AD14-4E17-10BBA9FE5682}"/>
                  </a:ext>
                </a:extLst>
              </p:cNvPr>
              <p:cNvSpPr txBox="1"/>
              <p:nvPr/>
            </p:nvSpPr>
            <p:spPr>
              <a:xfrm>
                <a:off x="2266415" y="5650591"/>
                <a:ext cx="7528560" cy="342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6"/>
                  </a:rPr>
                  <a:t>https://blog.cloudflare.com/ddos-threat-report-2023-q3/</a:t>
                </a:r>
                <a:endParaRPr lang="en-US" sz="120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D6FC1E-7F49-A82A-73F5-E7860B8CBF85}"/>
                </a:ext>
              </a:extLst>
            </p:cNvPr>
            <p:cNvGrpSpPr/>
            <p:nvPr/>
          </p:nvGrpSpPr>
          <p:grpSpPr>
            <a:xfrm>
              <a:off x="-4791926" y="-1769371"/>
              <a:ext cx="5306848" cy="1520355"/>
              <a:chOff x="535460" y="3903438"/>
              <a:chExt cx="6211330" cy="177947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30BFF17-669C-59AB-C0DD-16FF6675A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460" y="3903438"/>
                <a:ext cx="5763429" cy="14670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A014C9-6CB8-97AF-3ACC-79B690B85968}"/>
                  </a:ext>
                </a:extLst>
              </p:cNvPr>
              <p:cNvSpPr txBox="1"/>
              <p:nvPr/>
            </p:nvSpPr>
            <p:spPr>
              <a:xfrm>
                <a:off x="535460" y="5375140"/>
                <a:ext cx="621133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hlinkClick r:id="rId8"/>
                  </a:rPr>
                  <a:t>https://hbr.org/1985/07/how-information-gives-you-competitive-advantage</a:t>
                </a:r>
                <a:r>
                  <a:rPr lang="en-US" sz="1400" dirty="0"/>
                  <a:t>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7986BA-0C12-4D15-8444-195D3794D009}"/>
                </a:ext>
              </a:extLst>
            </p:cNvPr>
            <p:cNvGrpSpPr/>
            <p:nvPr/>
          </p:nvGrpSpPr>
          <p:grpSpPr>
            <a:xfrm>
              <a:off x="838200" y="-1598992"/>
              <a:ext cx="5372819" cy="1051464"/>
              <a:chOff x="428625" y="4914942"/>
              <a:chExt cx="5372819" cy="10514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FDA299-C98A-7EDA-4977-1AF1AC20CD22}"/>
                  </a:ext>
                </a:extLst>
              </p:cNvPr>
              <p:cNvSpPr txBox="1"/>
              <p:nvPr/>
            </p:nvSpPr>
            <p:spPr>
              <a:xfrm>
                <a:off x="428625" y="4914942"/>
                <a:ext cx="53728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/>
                  <a:t>Choose Adaptive Data Governance Over One-Size-Fits-All for Greater Flexibility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A63163-8CA8-0CF4-B155-0A5C83A8AD90}"/>
                  </a:ext>
                </a:extLst>
              </p:cNvPr>
              <p:cNvSpPr txBox="1"/>
              <p:nvPr/>
            </p:nvSpPr>
            <p:spPr>
              <a:xfrm>
                <a:off x="428625" y="5504741"/>
                <a:ext cx="52801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9"/>
                  </a:rPr>
                  <a:t>https://www.gartner.com/en/articles/choose-adaptive-data-governance-over-one-size-fits-all-for-greater-flexibility</a:t>
                </a:r>
                <a:r>
                  <a:rPr lang="en-US" sz="1200" dirty="0"/>
                  <a:t> </a:t>
                </a:r>
              </a:p>
            </p:txBody>
          </p:sp>
        </p:grp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36EA1C-12E2-6712-DCB0-18AA2E421E5B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72EC21-EB1D-35D8-1794-2340E222C73E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A712ECA-4DCB-87F5-00B3-E8580AEAEB43}"/>
              </a:ext>
            </a:extLst>
          </p:cNvPr>
          <p:cNvSpPr/>
          <p:nvPr/>
        </p:nvSpPr>
        <p:spPr>
          <a:xfrm>
            <a:off x="-102457" y="2190571"/>
            <a:ext cx="6083437" cy="23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B84876-0D4D-7915-0FA1-81F13D5F77B7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9E22CE-B2E7-56C2-C8F2-607C524F2F58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A55FCF-C6A2-9C2E-BA7B-D416DEF64476}"/>
              </a:ext>
            </a:extLst>
          </p:cNvPr>
          <p:cNvSpPr txBox="1"/>
          <p:nvPr/>
        </p:nvSpPr>
        <p:spPr>
          <a:xfrm>
            <a:off x="838200" y="2761645"/>
            <a:ext cx="4870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Balance Governance of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Global and Local Policies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807AB8-D0A0-FF68-6C26-22CFCBD03C29}"/>
              </a:ext>
            </a:extLst>
          </p:cNvPr>
          <p:cNvSpPr txBox="1"/>
          <p:nvPr/>
        </p:nvSpPr>
        <p:spPr>
          <a:xfrm>
            <a:off x="851512" y="3711975"/>
            <a:ext cx="4555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Identity Provider Cluster Risk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DAF107-5170-E9E9-8803-BEE28293E1F7}"/>
              </a:ext>
            </a:extLst>
          </p:cNvPr>
          <p:cNvSpPr txBox="1"/>
          <p:nvPr/>
        </p:nvSpPr>
        <p:spPr>
          <a:xfrm>
            <a:off x="838200" y="4235195"/>
            <a:ext cx="4832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DDoS Frequency Increase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906BF-F811-C734-C15F-0740102AC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25400"/>
            <a:ext cx="4870621" cy="5362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as competitive advantage</a:t>
            </a:r>
          </a:p>
        </p:txBody>
      </p:sp>
      <p:sp>
        <p:nvSpPr>
          <p:cNvPr id="5" name="Date Placeholder 23">
            <a:extLst>
              <a:ext uri="{FF2B5EF4-FFF2-40B4-BE49-F238E27FC236}">
                <a16:creationId xmlns:a16="http://schemas.microsoft.com/office/drawing/2014/main" id="{07823597-E9B9-30C8-1075-BDA8A8CFA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7462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2CCF-86E9-F3EA-5512-A1983985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Motivation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AC40-1603-1F82-95DE-7B947336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CC63DB-FC8C-A7AD-E28F-5641B18C4528}"/>
              </a:ext>
            </a:extLst>
          </p:cNvPr>
          <p:cNvGrpSpPr/>
          <p:nvPr/>
        </p:nvGrpSpPr>
        <p:grpSpPr>
          <a:xfrm>
            <a:off x="838200" y="1901036"/>
            <a:ext cx="22263990" cy="3169762"/>
            <a:chOff x="-4791926" y="-2516520"/>
            <a:chExt cx="22263990" cy="31697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36DCFD-CA42-1F45-D2A6-0CC64A3CF66E}"/>
                </a:ext>
              </a:extLst>
            </p:cNvPr>
            <p:cNvGrpSpPr/>
            <p:nvPr/>
          </p:nvGrpSpPr>
          <p:grpSpPr>
            <a:xfrm>
              <a:off x="6971317" y="-1598992"/>
              <a:ext cx="5306848" cy="1224145"/>
              <a:chOff x="1676082" y="3534537"/>
              <a:chExt cx="7955280" cy="183506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A09B3EC-4F3C-05D7-14C6-EF6D243AE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082" y="3534537"/>
                <a:ext cx="5934075" cy="158115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1520F4-EA69-7EEE-507C-46C8E7BB00F2}"/>
                  </a:ext>
                </a:extLst>
              </p:cNvPr>
              <p:cNvSpPr txBox="1"/>
              <p:nvPr/>
            </p:nvSpPr>
            <p:spPr>
              <a:xfrm>
                <a:off x="1676082" y="5115687"/>
                <a:ext cx="795528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hlinkClick r:id="rId4"/>
                  </a:rPr>
                  <a:t>https://www.npr.org/2021/04/09/986005820/after-data-breach-exposes-530-million-facebook-says-it-will-not-notify-users</a:t>
                </a:r>
                <a:r>
                  <a:rPr lang="en-US" sz="1050" dirty="0"/>
                  <a:t>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3C0CE4-8CCB-E3B3-1C92-B51DF6A0BF08}"/>
                </a:ext>
              </a:extLst>
            </p:cNvPr>
            <p:cNvGrpSpPr/>
            <p:nvPr/>
          </p:nvGrpSpPr>
          <p:grpSpPr>
            <a:xfrm>
              <a:off x="12601443" y="-2516520"/>
              <a:ext cx="4870621" cy="3169762"/>
              <a:chOff x="2266415" y="1037891"/>
              <a:chExt cx="7659169" cy="4955046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D714623-DE32-485E-312B-C064ACDA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6415" y="1037891"/>
                <a:ext cx="7659169" cy="4782217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73C00-1003-AD14-4E17-10BBA9FE5682}"/>
                  </a:ext>
                </a:extLst>
              </p:cNvPr>
              <p:cNvSpPr txBox="1"/>
              <p:nvPr/>
            </p:nvSpPr>
            <p:spPr>
              <a:xfrm>
                <a:off x="2266415" y="5650591"/>
                <a:ext cx="7528560" cy="342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6"/>
                  </a:rPr>
                  <a:t>https://blog.cloudflare.com/ddos-threat-report-2023-q3/</a:t>
                </a:r>
                <a:endParaRPr lang="en-US" sz="120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D6FC1E-7F49-A82A-73F5-E7860B8CBF85}"/>
                </a:ext>
              </a:extLst>
            </p:cNvPr>
            <p:cNvGrpSpPr/>
            <p:nvPr/>
          </p:nvGrpSpPr>
          <p:grpSpPr>
            <a:xfrm>
              <a:off x="-4791926" y="-1769371"/>
              <a:ext cx="5306848" cy="1520355"/>
              <a:chOff x="535460" y="3903438"/>
              <a:chExt cx="6211330" cy="177947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30BFF17-669C-59AB-C0DD-16FF6675A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460" y="3903438"/>
                <a:ext cx="5763429" cy="14670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A014C9-6CB8-97AF-3ACC-79B690B85968}"/>
                  </a:ext>
                </a:extLst>
              </p:cNvPr>
              <p:cNvSpPr txBox="1"/>
              <p:nvPr/>
            </p:nvSpPr>
            <p:spPr>
              <a:xfrm>
                <a:off x="535460" y="5375140"/>
                <a:ext cx="621133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hlinkClick r:id="rId8"/>
                  </a:rPr>
                  <a:t>https://hbr.org/1985/07/how-information-gives-you-competitive-advantage</a:t>
                </a:r>
                <a:r>
                  <a:rPr lang="en-US" sz="1400" dirty="0"/>
                  <a:t>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7986BA-0C12-4D15-8444-195D3794D009}"/>
                </a:ext>
              </a:extLst>
            </p:cNvPr>
            <p:cNvGrpSpPr/>
            <p:nvPr/>
          </p:nvGrpSpPr>
          <p:grpSpPr>
            <a:xfrm>
              <a:off x="838200" y="-1598992"/>
              <a:ext cx="5372819" cy="1051464"/>
              <a:chOff x="428625" y="4914942"/>
              <a:chExt cx="5372819" cy="10514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FDA299-C98A-7EDA-4977-1AF1AC20CD22}"/>
                  </a:ext>
                </a:extLst>
              </p:cNvPr>
              <p:cNvSpPr txBox="1"/>
              <p:nvPr/>
            </p:nvSpPr>
            <p:spPr>
              <a:xfrm>
                <a:off x="428625" y="4914942"/>
                <a:ext cx="53728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/>
                  <a:t>Choose Adaptive Data Governance Over One-Size-Fits-All for Greater Flexibility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A63163-8CA8-0CF4-B155-0A5C83A8AD90}"/>
                  </a:ext>
                </a:extLst>
              </p:cNvPr>
              <p:cNvSpPr txBox="1"/>
              <p:nvPr/>
            </p:nvSpPr>
            <p:spPr>
              <a:xfrm>
                <a:off x="428625" y="5504741"/>
                <a:ext cx="52801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9"/>
                  </a:rPr>
                  <a:t>https://www.gartner.com/en/articles/choose-adaptive-data-governance-over-one-size-fits-all-for-greater-flexibility</a:t>
                </a:r>
                <a:r>
                  <a:rPr lang="en-US" sz="1200" dirty="0"/>
                  <a:t> </a:t>
                </a:r>
              </a:p>
            </p:txBody>
          </p: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58B60BD-07A1-6E2F-47E6-6CAE650BB895}"/>
              </a:ext>
            </a:extLst>
          </p:cNvPr>
          <p:cNvSpPr/>
          <p:nvPr/>
        </p:nvSpPr>
        <p:spPr>
          <a:xfrm>
            <a:off x="-102457" y="2190571"/>
            <a:ext cx="6083437" cy="23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9C0ACC-A960-C0E7-DEFB-3084848D7BB9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AEB84F-2D3D-E90A-8C0A-90A3EC4CA88F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36C0DC-6631-6E19-DB29-89EBA73DE04E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219DC4-1F12-23B8-DE81-120B84778001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D432B5B-B743-7A46-8B88-615E4B36E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25400"/>
            <a:ext cx="4870621" cy="5362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Data as competitive advantage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038C15-34AC-A0F1-86DC-137D17A06FBE}"/>
              </a:ext>
            </a:extLst>
          </p:cNvPr>
          <p:cNvSpPr txBox="1"/>
          <p:nvPr/>
        </p:nvSpPr>
        <p:spPr>
          <a:xfrm>
            <a:off x="838200" y="2761645"/>
            <a:ext cx="4870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Balance Governance of </a:t>
            </a:r>
          </a:p>
          <a:p>
            <a:pPr marL="0" indent="0">
              <a:buNone/>
            </a:pPr>
            <a:r>
              <a:rPr lang="en-US" sz="2400" dirty="0"/>
              <a:t>Global and Local Policies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36CC15-54E9-BBF8-B50A-E763B0153886}"/>
              </a:ext>
            </a:extLst>
          </p:cNvPr>
          <p:cNvSpPr txBox="1"/>
          <p:nvPr/>
        </p:nvSpPr>
        <p:spPr>
          <a:xfrm>
            <a:off x="851512" y="3711975"/>
            <a:ext cx="4555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Identity Provider Cluster Risk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3C81F1-52AD-CAE7-D3AF-6BA12D7224BD}"/>
              </a:ext>
            </a:extLst>
          </p:cNvPr>
          <p:cNvSpPr txBox="1"/>
          <p:nvPr/>
        </p:nvSpPr>
        <p:spPr>
          <a:xfrm>
            <a:off x="838200" y="4235195"/>
            <a:ext cx="4832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DDoS Frequency Increase</a:t>
            </a:r>
          </a:p>
        </p:txBody>
      </p:sp>
      <p:sp>
        <p:nvSpPr>
          <p:cNvPr id="3" name="Date Placeholder 23">
            <a:extLst>
              <a:ext uri="{FF2B5EF4-FFF2-40B4-BE49-F238E27FC236}">
                <a16:creationId xmlns:a16="http://schemas.microsoft.com/office/drawing/2014/main" id="{EF523F5A-5543-E65D-4354-77E0EA1F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5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2CCF-86E9-F3EA-5512-A1983985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AC40-1603-1F82-95DE-7B947336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CC63DB-FC8C-A7AD-E28F-5641B18C4528}"/>
              </a:ext>
            </a:extLst>
          </p:cNvPr>
          <p:cNvGrpSpPr/>
          <p:nvPr/>
        </p:nvGrpSpPr>
        <p:grpSpPr>
          <a:xfrm>
            <a:off x="-5423173" y="1973774"/>
            <a:ext cx="22263990" cy="3169762"/>
            <a:chOff x="-4791926" y="-2516520"/>
            <a:chExt cx="22263990" cy="31697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36DCFD-CA42-1F45-D2A6-0CC64A3CF66E}"/>
                </a:ext>
              </a:extLst>
            </p:cNvPr>
            <p:cNvGrpSpPr/>
            <p:nvPr/>
          </p:nvGrpSpPr>
          <p:grpSpPr>
            <a:xfrm>
              <a:off x="6971317" y="-1598992"/>
              <a:ext cx="5306848" cy="1224145"/>
              <a:chOff x="1676082" y="3534537"/>
              <a:chExt cx="7955280" cy="183506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A09B3EC-4F3C-05D7-14C6-EF6D243AE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082" y="3534537"/>
                <a:ext cx="5934075" cy="158115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1520F4-EA69-7EEE-507C-46C8E7BB00F2}"/>
                  </a:ext>
                </a:extLst>
              </p:cNvPr>
              <p:cNvSpPr txBox="1"/>
              <p:nvPr/>
            </p:nvSpPr>
            <p:spPr>
              <a:xfrm>
                <a:off x="1676082" y="5115687"/>
                <a:ext cx="795528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hlinkClick r:id="rId4"/>
                  </a:rPr>
                  <a:t>https://www.npr.org/2021/04/09/986005820/after-data-breach-exposes-530-million-facebook-says-it-will-not-notify-users</a:t>
                </a:r>
                <a:r>
                  <a:rPr lang="en-US" sz="1050" dirty="0"/>
                  <a:t>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3C0CE4-8CCB-E3B3-1C92-B51DF6A0BF08}"/>
                </a:ext>
              </a:extLst>
            </p:cNvPr>
            <p:cNvGrpSpPr/>
            <p:nvPr/>
          </p:nvGrpSpPr>
          <p:grpSpPr>
            <a:xfrm>
              <a:off x="12601443" y="-2516520"/>
              <a:ext cx="4870621" cy="3169762"/>
              <a:chOff x="2266415" y="1037891"/>
              <a:chExt cx="7659169" cy="4955046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D714623-DE32-485E-312B-C064ACDA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6415" y="1037891"/>
                <a:ext cx="7659169" cy="4782217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73C00-1003-AD14-4E17-10BBA9FE5682}"/>
                  </a:ext>
                </a:extLst>
              </p:cNvPr>
              <p:cNvSpPr txBox="1"/>
              <p:nvPr/>
            </p:nvSpPr>
            <p:spPr>
              <a:xfrm>
                <a:off x="2266415" y="5650591"/>
                <a:ext cx="7528560" cy="342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6"/>
                  </a:rPr>
                  <a:t>https://blog.cloudflare.com/ddos-threat-report-2023-q3/</a:t>
                </a:r>
                <a:endParaRPr lang="en-US" sz="120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D6FC1E-7F49-A82A-73F5-E7860B8CBF85}"/>
                </a:ext>
              </a:extLst>
            </p:cNvPr>
            <p:cNvGrpSpPr/>
            <p:nvPr/>
          </p:nvGrpSpPr>
          <p:grpSpPr>
            <a:xfrm>
              <a:off x="-4791926" y="-1769371"/>
              <a:ext cx="5306848" cy="1520355"/>
              <a:chOff x="535460" y="3903438"/>
              <a:chExt cx="6211330" cy="177947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30BFF17-669C-59AB-C0DD-16FF6675A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460" y="3903438"/>
                <a:ext cx="5763429" cy="14670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A014C9-6CB8-97AF-3ACC-79B690B85968}"/>
                  </a:ext>
                </a:extLst>
              </p:cNvPr>
              <p:cNvSpPr txBox="1"/>
              <p:nvPr/>
            </p:nvSpPr>
            <p:spPr>
              <a:xfrm>
                <a:off x="535460" y="5375140"/>
                <a:ext cx="621133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hlinkClick r:id="rId8"/>
                  </a:rPr>
                  <a:t>https://hbr.org/1985/07/how-information-gives-you-competitive-advantage</a:t>
                </a:r>
                <a:r>
                  <a:rPr lang="en-US" sz="1400" dirty="0"/>
                  <a:t>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7986BA-0C12-4D15-8444-195D3794D009}"/>
                </a:ext>
              </a:extLst>
            </p:cNvPr>
            <p:cNvGrpSpPr/>
            <p:nvPr/>
          </p:nvGrpSpPr>
          <p:grpSpPr>
            <a:xfrm>
              <a:off x="838200" y="-1598992"/>
              <a:ext cx="5372819" cy="1051464"/>
              <a:chOff x="428625" y="4914942"/>
              <a:chExt cx="5372819" cy="10514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FDA299-C98A-7EDA-4977-1AF1AC20CD22}"/>
                  </a:ext>
                </a:extLst>
              </p:cNvPr>
              <p:cNvSpPr txBox="1"/>
              <p:nvPr/>
            </p:nvSpPr>
            <p:spPr>
              <a:xfrm>
                <a:off x="428625" y="4914942"/>
                <a:ext cx="53728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/>
                  <a:t>Choose Adaptive Data Governance Over One-Size-Fits-All for Greater Flexibility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A63163-8CA8-0CF4-B155-0A5C83A8AD90}"/>
                  </a:ext>
                </a:extLst>
              </p:cNvPr>
              <p:cNvSpPr txBox="1"/>
              <p:nvPr/>
            </p:nvSpPr>
            <p:spPr>
              <a:xfrm>
                <a:off x="428625" y="5504741"/>
                <a:ext cx="52801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9"/>
                  </a:rPr>
                  <a:t>https://www.gartner.com/en/articles/choose-adaptive-data-governance-over-one-size-fits-all-for-greater-flexibility</a:t>
                </a:r>
                <a:r>
                  <a:rPr lang="en-US" sz="1200" dirty="0"/>
                  <a:t> </a:t>
                </a:r>
              </a:p>
            </p:txBody>
          </p: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DB89165-BBD8-8F7B-ED55-349BB34FE038}"/>
              </a:ext>
            </a:extLst>
          </p:cNvPr>
          <p:cNvSpPr/>
          <p:nvPr/>
        </p:nvSpPr>
        <p:spPr>
          <a:xfrm>
            <a:off x="-102456" y="2190571"/>
            <a:ext cx="940656" cy="23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46384-31FA-8766-8932-05B19115574A}"/>
              </a:ext>
            </a:extLst>
          </p:cNvPr>
          <p:cNvSpPr/>
          <p:nvPr/>
        </p:nvSpPr>
        <p:spPr>
          <a:xfrm>
            <a:off x="11499868" y="4799260"/>
            <a:ext cx="940656" cy="135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E675D6-1BB4-0B61-5046-580CAF5E52E0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9EA913-43E6-711F-E410-A5A1E03D5482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75D3F0-8E70-A1B7-1D31-96A2A3D6D84B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09FC43-7487-62BF-AA28-558EDCE9AB09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03CB7B-11DF-B62D-4A06-D6FD1AD13BBB}"/>
              </a:ext>
            </a:extLst>
          </p:cNvPr>
          <p:cNvSpPr/>
          <p:nvPr/>
        </p:nvSpPr>
        <p:spPr>
          <a:xfrm>
            <a:off x="-102457" y="2190571"/>
            <a:ext cx="6083437" cy="23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ACE8DCD-506A-3D06-D46E-78DC5538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25400"/>
            <a:ext cx="4870621" cy="5362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Data as competitive advantage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9594C1-7577-0889-E650-CC1C7C46060F}"/>
              </a:ext>
            </a:extLst>
          </p:cNvPr>
          <p:cNvSpPr txBox="1"/>
          <p:nvPr/>
        </p:nvSpPr>
        <p:spPr>
          <a:xfrm>
            <a:off x="838200" y="2761645"/>
            <a:ext cx="4870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Balance Governance of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Global and Local Policies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782C31-6DD6-0B8C-6C85-470018948B83}"/>
              </a:ext>
            </a:extLst>
          </p:cNvPr>
          <p:cNvSpPr txBox="1"/>
          <p:nvPr/>
        </p:nvSpPr>
        <p:spPr>
          <a:xfrm>
            <a:off x="851512" y="3711975"/>
            <a:ext cx="4555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Identity Provider Cluster Risk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334CED-446F-3EB0-F1DC-BBF138A8BE3B}"/>
              </a:ext>
            </a:extLst>
          </p:cNvPr>
          <p:cNvSpPr txBox="1"/>
          <p:nvPr/>
        </p:nvSpPr>
        <p:spPr>
          <a:xfrm>
            <a:off x="838200" y="4235195"/>
            <a:ext cx="4832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DDoS Frequency Increase</a:t>
            </a:r>
          </a:p>
        </p:txBody>
      </p:sp>
      <p:sp>
        <p:nvSpPr>
          <p:cNvPr id="3" name="Date Placeholder 23">
            <a:extLst>
              <a:ext uri="{FF2B5EF4-FFF2-40B4-BE49-F238E27FC236}">
                <a16:creationId xmlns:a16="http://schemas.microsoft.com/office/drawing/2014/main" id="{8A5E5A1D-8C2E-7BE2-F40E-0DBEFD0D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6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2CCF-86E9-F3EA-5512-A1983985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AC40-1603-1F82-95DE-7B947336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CC63DB-FC8C-A7AD-E28F-5641B18C4528}"/>
              </a:ext>
            </a:extLst>
          </p:cNvPr>
          <p:cNvGrpSpPr/>
          <p:nvPr/>
        </p:nvGrpSpPr>
        <p:grpSpPr>
          <a:xfrm>
            <a:off x="-10764123" y="1973774"/>
            <a:ext cx="22263990" cy="3169762"/>
            <a:chOff x="-4791926" y="-2516520"/>
            <a:chExt cx="22263990" cy="31697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36DCFD-CA42-1F45-D2A6-0CC64A3CF66E}"/>
                </a:ext>
              </a:extLst>
            </p:cNvPr>
            <p:cNvGrpSpPr/>
            <p:nvPr/>
          </p:nvGrpSpPr>
          <p:grpSpPr>
            <a:xfrm>
              <a:off x="6971317" y="-1598992"/>
              <a:ext cx="5306848" cy="1224145"/>
              <a:chOff x="1676082" y="3534537"/>
              <a:chExt cx="7955280" cy="183506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A09B3EC-4F3C-05D7-14C6-EF6D243AE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082" y="3534537"/>
                <a:ext cx="5934075" cy="158115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1520F4-EA69-7EEE-507C-46C8E7BB00F2}"/>
                  </a:ext>
                </a:extLst>
              </p:cNvPr>
              <p:cNvSpPr txBox="1"/>
              <p:nvPr/>
            </p:nvSpPr>
            <p:spPr>
              <a:xfrm>
                <a:off x="1676082" y="5115687"/>
                <a:ext cx="795528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hlinkClick r:id="rId4"/>
                  </a:rPr>
                  <a:t>https://www.npr.org/2021/04/09/986005820/after-data-breach-exposes-530-million-facebook-says-it-will-not-notify-users</a:t>
                </a:r>
                <a:r>
                  <a:rPr lang="en-US" sz="1050" dirty="0"/>
                  <a:t>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3C0CE4-8CCB-E3B3-1C92-B51DF6A0BF08}"/>
                </a:ext>
              </a:extLst>
            </p:cNvPr>
            <p:cNvGrpSpPr/>
            <p:nvPr/>
          </p:nvGrpSpPr>
          <p:grpSpPr>
            <a:xfrm>
              <a:off x="12601443" y="-2516520"/>
              <a:ext cx="4870621" cy="3169762"/>
              <a:chOff x="2266415" y="1037891"/>
              <a:chExt cx="7659169" cy="4955046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D714623-DE32-485E-312B-C064ACDA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6415" y="1037891"/>
                <a:ext cx="7659169" cy="4782217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73C00-1003-AD14-4E17-10BBA9FE5682}"/>
                  </a:ext>
                </a:extLst>
              </p:cNvPr>
              <p:cNvSpPr txBox="1"/>
              <p:nvPr/>
            </p:nvSpPr>
            <p:spPr>
              <a:xfrm>
                <a:off x="2266415" y="5650591"/>
                <a:ext cx="7528560" cy="342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6"/>
                  </a:rPr>
                  <a:t>https://blog.cloudflare.com/ddos-threat-report-2023-q3/</a:t>
                </a:r>
                <a:endParaRPr lang="en-US" sz="120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D6FC1E-7F49-A82A-73F5-E7860B8CBF85}"/>
                </a:ext>
              </a:extLst>
            </p:cNvPr>
            <p:cNvGrpSpPr/>
            <p:nvPr/>
          </p:nvGrpSpPr>
          <p:grpSpPr>
            <a:xfrm>
              <a:off x="-4791926" y="-1769371"/>
              <a:ext cx="5306848" cy="1520355"/>
              <a:chOff x="535460" y="3903438"/>
              <a:chExt cx="6211330" cy="177947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30BFF17-669C-59AB-C0DD-16FF6675A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460" y="3903438"/>
                <a:ext cx="5763429" cy="14670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A014C9-6CB8-97AF-3ACC-79B690B85968}"/>
                  </a:ext>
                </a:extLst>
              </p:cNvPr>
              <p:cNvSpPr txBox="1"/>
              <p:nvPr/>
            </p:nvSpPr>
            <p:spPr>
              <a:xfrm>
                <a:off x="535460" y="5375140"/>
                <a:ext cx="621133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hlinkClick r:id="rId8"/>
                  </a:rPr>
                  <a:t>https://hbr.org/1985/07/how-information-gives-you-competitive-advantage</a:t>
                </a:r>
                <a:r>
                  <a:rPr lang="en-US" sz="1400" dirty="0"/>
                  <a:t>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7986BA-0C12-4D15-8444-195D3794D009}"/>
                </a:ext>
              </a:extLst>
            </p:cNvPr>
            <p:cNvGrpSpPr/>
            <p:nvPr/>
          </p:nvGrpSpPr>
          <p:grpSpPr>
            <a:xfrm>
              <a:off x="838200" y="-1598992"/>
              <a:ext cx="5372819" cy="1051464"/>
              <a:chOff x="428625" y="4914942"/>
              <a:chExt cx="5372819" cy="10514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FDA299-C98A-7EDA-4977-1AF1AC20CD22}"/>
                  </a:ext>
                </a:extLst>
              </p:cNvPr>
              <p:cNvSpPr txBox="1"/>
              <p:nvPr/>
            </p:nvSpPr>
            <p:spPr>
              <a:xfrm>
                <a:off x="428625" y="4914942"/>
                <a:ext cx="53728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/>
                  <a:t>Choose Adaptive Data Governance Over One-Size-Fits-All for Greater Flexibility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A63163-8CA8-0CF4-B155-0A5C83A8AD90}"/>
                  </a:ext>
                </a:extLst>
              </p:cNvPr>
              <p:cNvSpPr txBox="1"/>
              <p:nvPr/>
            </p:nvSpPr>
            <p:spPr>
              <a:xfrm>
                <a:off x="428625" y="5504741"/>
                <a:ext cx="52801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9"/>
                  </a:rPr>
                  <a:t>https://www.gartner.com/en/articles/choose-adaptive-data-governance-over-one-size-fits-all-for-greater-flexibility</a:t>
                </a:r>
                <a:r>
                  <a:rPr lang="en-US" sz="1200" dirty="0"/>
                  <a:t> </a:t>
                </a:r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3A24711-0386-A8B4-4B2C-0EA34F872122}"/>
              </a:ext>
            </a:extLst>
          </p:cNvPr>
          <p:cNvSpPr/>
          <p:nvPr/>
        </p:nvSpPr>
        <p:spPr>
          <a:xfrm>
            <a:off x="-102456" y="2190571"/>
            <a:ext cx="940656" cy="23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F83084-6D63-16A7-2B95-6B6FFF959B20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EE4479-B503-6497-8945-FA49D91696EA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CAE28D-E9D6-82A2-E83E-1C606287896F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FFE6C3-3945-5E0D-F5B9-2C38D23ADF1A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1DB74-4BFD-551C-9040-E7ED1E1E80BD}"/>
              </a:ext>
            </a:extLst>
          </p:cNvPr>
          <p:cNvSpPr/>
          <p:nvPr/>
        </p:nvSpPr>
        <p:spPr>
          <a:xfrm>
            <a:off x="-102457" y="2190571"/>
            <a:ext cx="6083437" cy="23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713B93-EDC1-EF33-FEAA-EC37E5BA3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25400"/>
            <a:ext cx="4870621" cy="5362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Data as competitive advantage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3DCE02-87FE-BC6A-46B1-C05A3229C49C}"/>
              </a:ext>
            </a:extLst>
          </p:cNvPr>
          <p:cNvSpPr txBox="1"/>
          <p:nvPr/>
        </p:nvSpPr>
        <p:spPr>
          <a:xfrm>
            <a:off x="838200" y="2761645"/>
            <a:ext cx="4870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Balance Governance of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Global and Local Policies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46982C-B8DD-1F68-3FFA-8A9B991017D4}"/>
              </a:ext>
            </a:extLst>
          </p:cNvPr>
          <p:cNvSpPr txBox="1"/>
          <p:nvPr/>
        </p:nvSpPr>
        <p:spPr>
          <a:xfrm>
            <a:off x="851512" y="3711975"/>
            <a:ext cx="4555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Identity Provider Cluster Risk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087CEE-FAE5-9331-2DDF-320DDA6AB17F}"/>
              </a:ext>
            </a:extLst>
          </p:cNvPr>
          <p:cNvSpPr txBox="1"/>
          <p:nvPr/>
        </p:nvSpPr>
        <p:spPr>
          <a:xfrm>
            <a:off x="838200" y="4235195"/>
            <a:ext cx="4832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DDoS Frequency Increase</a:t>
            </a:r>
          </a:p>
        </p:txBody>
      </p:sp>
      <p:sp>
        <p:nvSpPr>
          <p:cNvPr id="3" name="Date Placeholder 23">
            <a:extLst>
              <a:ext uri="{FF2B5EF4-FFF2-40B4-BE49-F238E27FC236}">
                <a16:creationId xmlns:a16="http://schemas.microsoft.com/office/drawing/2014/main" id="{6210F070-734A-39C4-2860-28C8E1B6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86D2-44A7-8649-DE4C-17042C97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CC72E-3390-F75A-6709-7B9271C3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F6B45A-2102-7FC8-571B-55239443A7F6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E57DBF-E107-F948-C262-E2061A4A4F7C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FEE6E6-2CF9-8E35-CC83-539A73E346C5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AFA3B-BC4F-7CD6-C3B4-0520DBC281E3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26247-4BB9-D3E9-3AAB-97D3E0CAA273}"/>
              </a:ext>
            </a:extLst>
          </p:cNvPr>
          <p:cNvSpPr txBox="1"/>
          <p:nvPr/>
        </p:nvSpPr>
        <p:spPr>
          <a:xfrm>
            <a:off x="6676006" y="1989064"/>
            <a:ext cx="293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Assurance Level (IAL)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B4330-626C-6B51-C64A-AEB0CD3A360E}"/>
              </a:ext>
            </a:extLst>
          </p:cNvPr>
          <p:cNvSpPr txBox="1"/>
          <p:nvPr/>
        </p:nvSpPr>
        <p:spPr>
          <a:xfrm>
            <a:off x="6676006" y="2316719"/>
            <a:ext cx="2437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“Identity proofing establishes that a subject is who they claim to be.”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04AFD-C02F-DA34-1849-0A04BE1DA209}"/>
              </a:ext>
            </a:extLst>
          </p:cNvPr>
          <p:cNvSpPr txBox="1"/>
          <p:nvPr/>
        </p:nvSpPr>
        <p:spPr>
          <a:xfrm>
            <a:off x="6067425" y="4327388"/>
            <a:ext cx="333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NIST Special Publication 800-63-3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A26901-A2FA-8814-35D9-AAADFB46900D}"/>
              </a:ext>
            </a:extLst>
          </p:cNvPr>
          <p:cNvSpPr/>
          <p:nvPr/>
        </p:nvSpPr>
        <p:spPr>
          <a:xfrm>
            <a:off x="6095998" y="1825624"/>
            <a:ext cx="4096512" cy="249420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BC0884-2749-BBD7-38C3-82BCEF4C2197}"/>
              </a:ext>
            </a:extLst>
          </p:cNvPr>
          <p:cNvSpPr/>
          <p:nvPr/>
        </p:nvSpPr>
        <p:spPr>
          <a:xfrm>
            <a:off x="1974850" y="1534985"/>
            <a:ext cx="4092576" cy="3873591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15525A-E176-21BE-B11E-353559DE4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48276" cy="444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Digital Identities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BF97D99-C58F-3F59-D57B-F8D9F18F61EA}"/>
              </a:ext>
            </a:extLst>
          </p:cNvPr>
          <p:cNvSpPr txBox="1">
            <a:spLocks/>
          </p:cNvSpPr>
          <p:nvPr/>
        </p:nvSpPr>
        <p:spPr>
          <a:xfrm>
            <a:off x="1457324" y="2264799"/>
            <a:ext cx="4610101" cy="444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IAL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44D6ECD7-4B13-5FF4-C65F-98845D7CA1CC}"/>
              </a:ext>
            </a:extLst>
          </p:cNvPr>
          <p:cNvSpPr txBox="1">
            <a:spLocks/>
          </p:cNvSpPr>
          <p:nvPr/>
        </p:nvSpPr>
        <p:spPr>
          <a:xfrm>
            <a:off x="1457324" y="2703973"/>
            <a:ext cx="4610101" cy="444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AAL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7202F3-87FA-2E25-2BC9-9D8B728C4FE1}"/>
              </a:ext>
            </a:extLst>
          </p:cNvPr>
          <p:cNvSpPr txBox="1"/>
          <p:nvPr/>
        </p:nvSpPr>
        <p:spPr>
          <a:xfrm>
            <a:off x="838199" y="3143147"/>
            <a:ext cx="4962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Decentralized Data Architectures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4EE27-F9C0-DDCF-2129-0F0BDCCDAA67}"/>
              </a:ext>
            </a:extLst>
          </p:cNvPr>
          <p:cNvSpPr txBox="1"/>
          <p:nvPr/>
        </p:nvSpPr>
        <p:spPr>
          <a:xfrm>
            <a:off x="1247774" y="3967390"/>
            <a:ext cx="4057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(use case) DDoS Attack Fingerprints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80F9E-8080-E404-C6A5-AFED3EA8CEB6}"/>
              </a:ext>
            </a:extLst>
          </p:cNvPr>
          <p:cNvSpPr txBox="1"/>
          <p:nvPr/>
        </p:nvSpPr>
        <p:spPr>
          <a:xfrm>
            <a:off x="1247774" y="3557791"/>
            <a:ext cx="335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(theory)    Data as Product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1A6D1D-BEFD-C127-D03C-7C225B3E629C}"/>
              </a:ext>
            </a:extLst>
          </p:cNvPr>
          <p:cNvSpPr txBox="1"/>
          <p:nvPr/>
        </p:nvSpPr>
        <p:spPr>
          <a:xfrm>
            <a:off x="10838208" y="1993392"/>
            <a:ext cx="369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 Assurance Level (AAL)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F5FFA2-54B8-F67C-21FD-94A30CB5FA61}"/>
              </a:ext>
            </a:extLst>
          </p:cNvPr>
          <p:cNvSpPr txBox="1"/>
          <p:nvPr/>
        </p:nvSpPr>
        <p:spPr>
          <a:xfrm>
            <a:off x="10838208" y="2316719"/>
            <a:ext cx="3695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“Digital authentication establishes that a subject attempting to access a digital service is in control of one or more valid authenticators with that subject’s digital identity.”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90EF71-2135-D6B6-DB32-6545DBF36874}"/>
              </a:ext>
            </a:extLst>
          </p:cNvPr>
          <p:cNvSpPr/>
          <p:nvPr/>
        </p:nvSpPr>
        <p:spPr>
          <a:xfrm>
            <a:off x="10537824" y="1825623"/>
            <a:ext cx="4638675" cy="2810541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23">
            <a:extLst>
              <a:ext uri="{FF2B5EF4-FFF2-40B4-BE49-F238E27FC236}">
                <a16:creationId xmlns:a16="http://schemas.microsoft.com/office/drawing/2014/main" id="{4EA26E41-0303-E728-2463-60F4D1C9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4120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86D2-44A7-8649-DE4C-17042C97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CC72E-3390-F75A-6709-7B9271C3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F6B45A-2102-7FC8-571B-55239443A7F6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E57DBF-E107-F948-C262-E2061A4A4F7C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FEE6E6-2CF9-8E35-CC83-539A73E346C5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AFA3B-BC4F-7CD6-C3B4-0520DBC281E3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BA3760-A506-FC87-DC5B-DC2E831BC73A}"/>
              </a:ext>
            </a:extLst>
          </p:cNvPr>
          <p:cNvSpPr/>
          <p:nvPr/>
        </p:nvSpPr>
        <p:spPr>
          <a:xfrm>
            <a:off x="6095998" y="1825624"/>
            <a:ext cx="4096512" cy="249420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0C803-FCA3-A0C9-EEF2-8C3B39F4D612}"/>
              </a:ext>
            </a:extLst>
          </p:cNvPr>
          <p:cNvSpPr txBox="1"/>
          <p:nvPr/>
        </p:nvSpPr>
        <p:spPr>
          <a:xfrm>
            <a:off x="6067425" y="4327388"/>
            <a:ext cx="333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NIST Special Publication 800-63-3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9B480-F363-4474-FE86-BC6EF9C1DF72}"/>
              </a:ext>
            </a:extLst>
          </p:cNvPr>
          <p:cNvSpPr txBox="1"/>
          <p:nvPr/>
        </p:nvSpPr>
        <p:spPr>
          <a:xfrm>
            <a:off x="10975975" y="2213064"/>
            <a:ext cx="350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Emphasis on data quality, </a:t>
            </a:r>
            <a:r>
              <a:rPr lang="en-US" i="1" dirty="0" err="1"/>
              <a:t>i</a:t>
            </a:r>
            <a:r>
              <a:rPr lang="en-US" i="1" dirty="0"/>
              <a:t>. e. </a:t>
            </a:r>
            <a:r>
              <a:rPr lang="en-US" dirty="0"/>
              <a:t>data should provide value, be easy to use and create – depending on the industry it must also conform to regulatory and business strategic policies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00B566-4237-3CF3-4824-C62581427CEA}"/>
              </a:ext>
            </a:extLst>
          </p:cNvPr>
          <p:cNvSpPr txBox="1"/>
          <p:nvPr/>
        </p:nvSpPr>
        <p:spPr>
          <a:xfrm>
            <a:off x="10846816" y="4325112"/>
            <a:ext cx="4210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Marty </a:t>
            </a:r>
            <a:r>
              <a:rPr lang="en-US" sz="1050" dirty="0" err="1">
                <a:solidFill>
                  <a:schemeClr val="bg2">
                    <a:lumMod val="75000"/>
                  </a:schemeClr>
                </a:solidFill>
              </a:rPr>
              <a:t>Cagan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. Inspired: How to create tech products customers love. 2017.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7844F3-CEA5-0ECE-6050-6F68F6CAEF5B}"/>
              </a:ext>
            </a:extLst>
          </p:cNvPr>
          <p:cNvSpPr/>
          <p:nvPr/>
        </p:nvSpPr>
        <p:spPr>
          <a:xfrm>
            <a:off x="10221084" y="1825623"/>
            <a:ext cx="4955416" cy="2810541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CA945D-D086-E63F-E7F3-9691CB400EC7}"/>
              </a:ext>
            </a:extLst>
          </p:cNvPr>
          <p:cNvSpPr txBox="1"/>
          <p:nvPr/>
        </p:nvSpPr>
        <p:spPr>
          <a:xfrm>
            <a:off x="6296688" y="1993392"/>
            <a:ext cx="369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 Assurance Level (AAL)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DEB404-EDA6-72FE-38F9-582BB4F15CFA}"/>
              </a:ext>
            </a:extLst>
          </p:cNvPr>
          <p:cNvSpPr txBox="1"/>
          <p:nvPr/>
        </p:nvSpPr>
        <p:spPr>
          <a:xfrm>
            <a:off x="6296688" y="2316719"/>
            <a:ext cx="3638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“Digital authentication establishes that a subject attempting to access a digital service is in control of one or more valid authenticators with that subject’s digital identity.”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7585E0-908E-D6D9-09E5-EEDE3E1FD45D}"/>
              </a:ext>
            </a:extLst>
          </p:cNvPr>
          <p:cNvSpPr txBox="1"/>
          <p:nvPr/>
        </p:nvSpPr>
        <p:spPr>
          <a:xfrm>
            <a:off x="2480128" y="1995550"/>
            <a:ext cx="293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Assurance Level (IAL)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5B674F-5D2C-6770-7017-F354D1328F9D}"/>
              </a:ext>
            </a:extLst>
          </p:cNvPr>
          <p:cNvSpPr txBox="1"/>
          <p:nvPr/>
        </p:nvSpPr>
        <p:spPr>
          <a:xfrm>
            <a:off x="2480128" y="2323205"/>
            <a:ext cx="2437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“Identity proofing establishes that a subject is who they claim to be.”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E5A0C7-0A69-7B9E-DCBF-F112567069FC}"/>
              </a:ext>
            </a:extLst>
          </p:cNvPr>
          <p:cNvSpPr txBox="1"/>
          <p:nvPr/>
        </p:nvSpPr>
        <p:spPr>
          <a:xfrm>
            <a:off x="1871547" y="4333874"/>
            <a:ext cx="333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NIST Special Publication 800-63-3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8BAA2F-D12F-F1EB-C62B-D958DFCBD405}"/>
              </a:ext>
            </a:extLst>
          </p:cNvPr>
          <p:cNvSpPr/>
          <p:nvPr/>
        </p:nvSpPr>
        <p:spPr>
          <a:xfrm>
            <a:off x="1871547" y="1690688"/>
            <a:ext cx="4195879" cy="3402101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15525A-E176-21BE-B11E-353559DE4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48276" cy="444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Digital Identities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BF97D99-C58F-3F59-D57B-F8D9F18F61EA}"/>
              </a:ext>
            </a:extLst>
          </p:cNvPr>
          <p:cNvSpPr txBox="1">
            <a:spLocks/>
          </p:cNvSpPr>
          <p:nvPr/>
        </p:nvSpPr>
        <p:spPr>
          <a:xfrm>
            <a:off x="1457324" y="2264799"/>
            <a:ext cx="4610101" cy="444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IAL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44D6ECD7-4B13-5FF4-C65F-98845D7CA1CC}"/>
              </a:ext>
            </a:extLst>
          </p:cNvPr>
          <p:cNvSpPr txBox="1">
            <a:spLocks/>
          </p:cNvSpPr>
          <p:nvPr/>
        </p:nvSpPr>
        <p:spPr>
          <a:xfrm>
            <a:off x="1457324" y="2703973"/>
            <a:ext cx="4610101" cy="444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7202F3-87FA-2E25-2BC9-9D8B728C4FE1}"/>
              </a:ext>
            </a:extLst>
          </p:cNvPr>
          <p:cNvSpPr txBox="1"/>
          <p:nvPr/>
        </p:nvSpPr>
        <p:spPr>
          <a:xfrm>
            <a:off x="838199" y="3143147"/>
            <a:ext cx="4962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Decentralized Data Architectures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4EE27-F9C0-DDCF-2129-0F0BDCCDAA67}"/>
              </a:ext>
            </a:extLst>
          </p:cNvPr>
          <p:cNvSpPr txBox="1"/>
          <p:nvPr/>
        </p:nvSpPr>
        <p:spPr>
          <a:xfrm>
            <a:off x="1247774" y="3967390"/>
            <a:ext cx="4057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(use case) DDoS Attack Fingerprints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80F9E-8080-E404-C6A5-AFED3EA8CEB6}"/>
              </a:ext>
            </a:extLst>
          </p:cNvPr>
          <p:cNvSpPr txBox="1"/>
          <p:nvPr/>
        </p:nvSpPr>
        <p:spPr>
          <a:xfrm>
            <a:off x="1247774" y="3557791"/>
            <a:ext cx="335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(theory)    Data as Product</a:t>
            </a:r>
          </a:p>
        </p:txBody>
      </p:sp>
      <p:sp>
        <p:nvSpPr>
          <p:cNvPr id="5" name="Date Placeholder 23">
            <a:extLst>
              <a:ext uri="{FF2B5EF4-FFF2-40B4-BE49-F238E27FC236}">
                <a16:creationId xmlns:a16="http://schemas.microsoft.com/office/drawing/2014/main" id="{C9AB3414-F491-0D84-5DE2-FB1F182E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1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86D2-44A7-8649-DE4C-17042C97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CC72E-3390-F75A-6709-7B9271C3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F6B45A-2102-7FC8-571B-55239443A7F6}"/>
              </a:ext>
            </a:extLst>
          </p:cNvPr>
          <p:cNvCxnSpPr>
            <a:cxnSpLocks/>
          </p:cNvCxnSpPr>
          <p:nvPr/>
        </p:nvCxnSpPr>
        <p:spPr>
          <a:xfrm>
            <a:off x="-102456" y="6550296"/>
            <a:ext cx="110181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E57DBF-E107-F948-C262-E2061A4A4F7C}"/>
              </a:ext>
            </a:extLst>
          </p:cNvPr>
          <p:cNvCxnSpPr>
            <a:cxnSpLocks/>
          </p:cNvCxnSpPr>
          <p:nvPr/>
        </p:nvCxnSpPr>
        <p:spPr>
          <a:xfrm>
            <a:off x="11420475" y="6550296"/>
            <a:ext cx="962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FEE6E6-2CF9-8E35-CC83-539A73E346C5}"/>
              </a:ext>
            </a:extLst>
          </p:cNvPr>
          <p:cNvSpPr txBox="1"/>
          <p:nvPr/>
        </p:nvSpPr>
        <p:spPr>
          <a:xfrm>
            <a:off x="6524626" y="6374985"/>
            <a:ext cx="10434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Andy Aidoo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AFA3B-BC4F-7CD6-C3B4-0520DBC281E3}"/>
              </a:ext>
            </a:extLst>
          </p:cNvPr>
          <p:cNvSpPr txBox="1"/>
          <p:nvPr/>
        </p:nvSpPr>
        <p:spPr>
          <a:xfrm>
            <a:off x="3226948" y="6383177"/>
            <a:ext cx="22594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Intermediate 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BA3760-A506-FC87-DC5B-DC2E831BC73A}"/>
              </a:ext>
            </a:extLst>
          </p:cNvPr>
          <p:cNvSpPr/>
          <p:nvPr/>
        </p:nvSpPr>
        <p:spPr>
          <a:xfrm>
            <a:off x="6095998" y="1825624"/>
            <a:ext cx="4096512" cy="249420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391F44-2029-F67C-9CE7-1C083580E8B2}"/>
              </a:ext>
            </a:extLst>
          </p:cNvPr>
          <p:cNvSpPr txBox="1"/>
          <p:nvPr/>
        </p:nvSpPr>
        <p:spPr>
          <a:xfrm>
            <a:off x="6200775" y="2213064"/>
            <a:ext cx="350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Emphasis on data quality, </a:t>
            </a:r>
            <a:r>
              <a:rPr lang="en-US" i="1" dirty="0" err="1"/>
              <a:t>i</a:t>
            </a:r>
            <a:r>
              <a:rPr lang="en-US" i="1" dirty="0"/>
              <a:t>. e. </a:t>
            </a:r>
            <a:r>
              <a:rPr lang="en-US" dirty="0"/>
              <a:t>data should provide value, be easy to use and create – depending on the industry it must also conform to regulatory and business strategic policies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AEFAA-333D-789D-800F-46D34D91E5AA}"/>
              </a:ext>
            </a:extLst>
          </p:cNvPr>
          <p:cNvSpPr txBox="1"/>
          <p:nvPr/>
        </p:nvSpPr>
        <p:spPr>
          <a:xfrm>
            <a:off x="6071616" y="4325112"/>
            <a:ext cx="4210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Marty </a:t>
            </a:r>
            <a:r>
              <a:rPr lang="en-US" sz="1050" dirty="0" err="1">
                <a:solidFill>
                  <a:schemeClr val="bg2">
                    <a:lumMod val="75000"/>
                  </a:schemeClr>
                </a:solidFill>
              </a:rPr>
              <a:t>Cagan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. Inspired: How to create tech products customers love. 2017.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8DB3FD-1F1C-ED7F-01AD-54F5D362CA43}"/>
              </a:ext>
            </a:extLst>
          </p:cNvPr>
          <p:cNvSpPr txBox="1"/>
          <p:nvPr/>
        </p:nvSpPr>
        <p:spPr>
          <a:xfrm>
            <a:off x="11462092" y="2213064"/>
            <a:ext cx="3752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DDoS Attack Fingerprints: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-  are easy to create with </a:t>
            </a:r>
            <a:r>
              <a:rPr lang="en-US" sz="1600" i="1" dirty="0" err="1">
                <a:solidFill>
                  <a:schemeClr val="bg1"/>
                </a:solidFill>
              </a:rPr>
              <a:t>ddos_dissector</a:t>
            </a:r>
            <a:endParaRPr lang="en-US" sz="1600" i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-  contain IP Addresses  -&gt; Person </a:t>
            </a:r>
            <a:r>
              <a:rPr lang="en-US" sz="1600" dirty="0" err="1">
                <a:solidFill>
                  <a:schemeClr val="bg1"/>
                </a:solidFill>
              </a:rPr>
              <a:t>Identi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 err="1">
                <a:solidFill>
                  <a:schemeClr val="bg1"/>
                </a:solidFill>
              </a:rPr>
              <a:t>fiable</a:t>
            </a:r>
            <a:r>
              <a:rPr lang="en-US" sz="1600" dirty="0">
                <a:solidFill>
                  <a:schemeClr val="bg1"/>
                </a:solidFill>
              </a:rPr>
              <a:t> Data (PID)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-  may improve Intrusion detection system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1F018E-0281-A8C0-BC14-C9A8BEE90819}"/>
              </a:ext>
            </a:extLst>
          </p:cNvPr>
          <p:cNvSpPr/>
          <p:nvPr/>
        </p:nvSpPr>
        <p:spPr>
          <a:xfrm>
            <a:off x="10221084" y="1825623"/>
            <a:ext cx="4955416" cy="2810541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DDDAE8-EFB7-57DF-442D-8A2D3940BF3C}"/>
              </a:ext>
            </a:extLst>
          </p:cNvPr>
          <p:cNvSpPr txBox="1"/>
          <p:nvPr/>
        </p:nvSpPr>
        <p:spPr>
          <a:xfrm>
            <a:off x="2048311" y="4327388"/>
            <a:ext cx="333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NIST Special Publication 800-63-3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AC7DEA-D652-A4FE-52FB-B3AE47B72FCF}"/>
              </a:ext>
            </a:extLst>
          </p:cNvPr>
          <p:cNvSpPr txBox="1"/>
          <p:nvPr/>
        </p:nvSpPr>
        <p:spPr>
          <a:xfrm>
            <a:off x="2277574" y="1993392"/>
            <a:ext cx="369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Authentication Assurance Level (AAL)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6FB218-82DB-BFBD-4DAB-E0DE2BD498C2}"/>
              </a:ext>
            </a:extLst>
          </p:cNvPr>
          <p:cNvSpPr txBox="1"/>
          <p:nvPr/>
        </p:nvSpPr>
        <p:spPr>
          <a:xfrm>
            <a:off x="2277574" y="2316719"/>
            <a:ext cx="3695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“Digital authentication establishes that a subject attempting to access a digital service is in control of one or more valid authenticators with that subject’s digital identity.”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E75641-CC4C-C87F-B090-C170F0BE9A57}"/>
              </a:ext>
            </a:extLst>
          </p:cNvPr>
          <p:cNvSpPr/>
          <p:nvPr/>
        </p:nvSpPr>
        <p:spPr>
          <a:xfrm>
            <a:off x="1871547" y="1690688"/>
            <a:ext cx="4195879" cy="3402101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15525A-E176-21BE-B11E-353559DE4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48276" cy="444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Digital Identities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BF97D99-C58F-3F59-D57B-F8D9F18F61EA}"/>
              </a:ext>
            </a:extLst>
          </p:cNvPr>
          <p:cNvSpPr txBox="1">
            <a:spLocks/>
          </p:cNvSpPr>
          <p:nvPr/>
        </p:nvSpPr>
        <p:spPr>
          <a:xfrm>
            <a:off x="1457324" y="2264799"/>
            <a:ext cx="4610101" cy="444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IAL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44D6ECD7-4B13-5FF4-C65F-98845D7CA1CC}"/>
              </a:ext>
            </a:extLst>
          </p:cNvPr>
          <p:cNvSpPr txBox="1">
            <a:spLocks/>
          </p:cNvSpPr>
          <p:nvPr/>
        </p:nvSpPr>
        <p:spPr>
          <a:xfrm>
            <a:off x="1457324" y="2703973"/>
            <a:ext cx="4610101" cy="444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AAL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7202F3-87FA-2E25-2BC9-9D8B728C4FE1}"/>
              </a:ext>
            </a:extLst>
          </p:cNvPr>
          <p:cNvSpPr txBox="1"/>
          <p:nvPr/>
        </p:nvSpPr>
        <p:spPr>
          <a:xfrm>
            <a:off x="838199" y="3143147"/>
            <a:ext cx="4962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Decentralized Data Architectures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4EE27-F9C0-DDCF-2129-0F0BDCCDAA67}"/>
              </a:ext>
            </a:extLst>
          </p:cNvPr>
          <p:cNvSpPr txBox="1"/>
          <p:nvPr/>
        </p:nvSpPr>
        <p:spPr>
          <a:xfrm>
            <a:off x="1247774" y="3967390"/>
            <a:ext cx="4057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(use case) DDoS Attack Fingerprints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80F9E-8080-E404-C6A5-AFED3EA8CEB6}"/>
              </a:ext>
            </a:extLst>
          </p:cNvPr>
          <p:cNvSpPr txBox="1"/>
          <p:nvPr/>
        </p:nvSpPr>
        <p:spPr>
          <a:xfrm>
            <a:off x="1247774" y="3557791"/>
            <a:ext cx="335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(theory)    Data as Product</a:t>
            </a:r>
          </a:p>
        </p:txBody>
      </p:sp>
      <p:sp>
        <p:nvSpPr>
          <p:cNvPr id="5" name="Date Placeholder 23">
            <a:extLst>
              <a:ext uri="{FF2B5EF4-FFF2-40B4-BE49-F238E27FC236}">
                <a16:creationId xmlns:a16="http://schemas.microsoft.com/office/drawing/2014/main" id="{9988E5A7-DB48-6957-4FDA-AC786A0C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43493" cy="365125"/>
          </a:xfrm>
          <a:solidFill>
            <a:schemeClr val="bg1"/>
          </a:solidFill>
        </p:spPr>
        <p:txBody>
          <a:bodyPr/>
          <a:lstStyle/>
          <a:p>
            <a:fld id="{EA6BD7AF-8A87-4FC9-8317-AAB684333CE3}" type="datetime1">
              <a:rPr lang="en-US" smtClean="0"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2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1465</Words>
  <Application>Microsoft Office PowerPoint</Application>
  <PresentationFormat>Widescreen</PresentationFormat>
  <Paragraphs>313</Paragraphs>
  <Slides>21</Slides>
  <Notes>17</Notes>
  <HiddenSlides>1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Federated Governance for Decentralized Data-oriented Architectures</vt:lpstr>
      <vt:lpstr>Contents</vt:lpstr>
      <vt:lpstr>Motivation</vt:lpstr>
      <vt:lpstr>Motivation</vt:lpstr>
      <vt:lpstr>Motivation</vt:lpstr>
      <vt:lpstr>Motivation</vt:lpstr>
      <vt:lpstr>Background</vt:lpstr>
      <vt:lpstr>Background</vt:lpstr>
      <vt:lpstr>Background</vt:lpstr>
      <vt:lpstr>Background</vt:lpstr>
      <vt:lpstr>Selected Related Work</vt:lpstr>
      <vt:lpstr>Design</vt:lpstr>
      <vt:lpstr>Process: Issue and Verify Credentials</vt:lpstr>
      <vt:lpstr>Demo (1/7)</vt:lpstr>
      <vt:lpstr>Demo (2/7)</vt:lpstr>
      <vt:lpstr>Demo (3/7)</vt:lpstr>
      <vt:lpstr>Demo (4/7)</vt:lpstr>
      <vt:lpstr>Demo (5/7)</vt:lpstr>
      <vt:lpstr>Demo (6/7)</vt:lpstr>
      <vt:lpstr>Demo (7/7)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Trust Layer for the Internet</dc:title>
  <dc:creator>Andy Aidoo</dc:creator>
  <cp:lastModifiedBy>Andy Aidoo</cp:lastModifiedBy>
  <cp:revision>1</cp:revision>
  <dcterms:created xsi:type="dcterms:W3CDTF">2023-12-06T09:04:46Z</dcterms:created>
  <dcterms:modified xsi:type="dcterms:W3CDTF">2023-12-11T11:58:16Z</dcterms:modified>
</cp:coreProperties>
</file>